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4.xml" ContentType="application/vnd.openxmlformats-officedocument.drawingml.chart+xml"/>
  <Override PartName="/ppt/theme/themeOverride2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88" r:id="rId7"/>
    <p:sldId id="261" r:id="rId8"/>
    <p:sldId id="263" r:id="rId9"/>
    <p:sldId id="262" r:id="rId10"/>
    <p:sldId id="268" r:id="rId11"/>
    <p:sldId id="267" r:id="rId12"/>
    <p:sldId id="272" r:id="rId13"/>
    <p:sldId id="290" r:id="rId14"/>
    <p:sldId id="271" r:id="rId15"/>
    <p:sldId id="282" r:id="rId16"/>
    <p:sldId id="294" r:id="rId17"/>
    <p:sldId id="293" r:id="rId18"/>
    <p:sldId id="274" r:id="rId19"/>
    <p:sldId id="275" r:id="rId20"/>
    <p:sldId id="264" r:id="rId21"/>
    <p:sldId id="269" r:id="rId22"/>
    <p:sldId id="308" r:id="rId23"/>
    <p:sldId id="297" r:id="rId24"/>
    <p:sldId id="300" r:id="rId25"/>
    <p:sldId id="299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7EA773E-BA07-4D7D-B777-3E993CD88186}">
          <p14:sldIdLst>
            <p14:sldId id="256"/>
          </p14:sldIdLst>
        </p14:section>
        <p14:section name="Main" id="{01D99CA8-AC4F-4298-87E7-FD77ABED5012}">
          <p14:sldIdLst>
            <p14:sldId id="257"/>
            <p14:sldId id="259"/>
            <p14:sldId id="258"/>
            <p14:sldId id="260"/>
            <p14:sldId id="288"/>
            <p14:sldId id="261"/>
            <p14:sldId id="263"/>
            <p14:sldId id="262"/>
            <p14:sldId id="268"/>
            <p14:sldId id="267"/>
            <p14:sldId id="272"/>
            <p14:sldId id="290"/>
            <p14:sldId id="271"/>
            <p14:sldId id="282"/>
            <p14:sldId id="294"/>
            <p14:sldId id="293"/>
            <p14:sldId id="274"/>
            <p14:sldId id="275"/>
            <p14:sldId id="264"/>
            <p14:sldId id="269"/>
            <p14:sldId id="308"/>
            <p14:sldId id="297"/>
            <p14:sldId id="300"/>
            <p14:sldId id="299"/>
          </p14:sldIdLst>
        </p14:section>
        <p14:section name="Supplementary materials" id="{A94EC74D-6E03-43A5-9549-5C894630E6CE}">
          <p14:sldIdLst/>
        </p14:section>
        <p14:section name="Trash" id="{DF908759-8C38-4CF3-90C7-3AB27E2B97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3971" autoAdjust="0"/>
  </p:normalViewPr>
  <p:slideViewPr>
    <p:cSldViewPr snapToGrid="0">
      <p:cViewPr>
        <p:scale>
          <a:sx n="50" d="100"/>
          <a:sy n="50" d="100"/>
        </p:scale>
        <p:origin x="1656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20491;&#20154;\FFA'19%20Workshop\&#12487;&#12540;&#12479;\&#23433;&#23450;&#38936;&#22495;(&#21152;&#24037;&#12475;&#12463;&#12479;&#12540;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20491;&#20154;\FFA'19%20Workshop\&#12487;&#12540;&#12479;\&#23433;&#23450;&#38936;&#22495;(&#21152;&#24037;&#12475;&#12463;&#12479;&#12540;).xlsx" TargetMode="External"/><Relationship Id="rId1" Type="http://schemas.openxmlformats.org/officeDocument/2006/relationships/themeOverride" Target="../theme/themeOverride20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zuli\Desktop\&#30740;&#31350;&#23460;\&#23398;&#20250;&#38306;&#36899;\2020_FFA'%20WorkShop\&#12487;&#12540;&#12479;&#12414;&#12392;&#12417;\&#12497;&#12479;&#12540;&#12531;31&#12392;0&#12398;m&#20516;&#12414;&#12392;&#12417;%5beng%5d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'安定領域(加工セクター)'!$B$1</c:f>
              <c:strCache>
                <c:ptCount val="1"/>
                <c:pt idx="0">
                  <c:v>thF</c:v>
                </c:pt>
              </c:strCache>
            </c:strRef>
          </c:tx>
          <c:spPr>
            <a:ln w="25400">
              <a:noFill/>
            </a:ln>
          </c:spPr>
          <c:marker>
            <c:symbol val="plus"/>
            <c:size val="6"/>
            <c:spPr>
              <a:ln w="19050">
                <a:solidFill>
                  <a:srgbClr val="FFC000"/>
                </a:solidFill>
              </a:ln>
            </c:spPr>
          </c:marker>
          <c:xVal>
            <c:numRef>
              <c:f>'安定領域(加工セクター)'!$A$2:$A$853</c:f>
              <c:numCache>
                <c:formatCode>General</c:formatCode>
                <c:ptCount val="85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0.59999999999999898</c:v>
                </c:pt>
                <c:pt idx="86">
                  <c:v>0.59999999999999898</c:v>
                </c:pt>
                <c:pt idx="87">
                  <c:v>0.59999999999999898</c:v>
                </c:pt>
                <c:pt idx="88">
                  <c:v>0.59999999999999898</c:v>
                </c:pt>
                <c:pt idx="89">
                  <c:v>0.59999999999999898</c:v>
                </c:pt>
                <c:pt idx="90">
                  <c:v>0.59999999999999898</c:v>
                </c:pt>
                <c:pt idx="91">
                  <c:v>0.59999999999999898</c:v>
                </c:pt>
                <c:pt idx="92">
                  <c:v>0.59999999999999898</c:v>
                </c:pt>
                <c:pt idx="93">
                  <c:v>0.59999999999999898</c:v>
                </c:pt>
                <c:pt idx="94">
                  <c:v>0.59999999999999898</c:v>
                </c:pt>
                <c:pt idx="95">
                  <c:v>0.59999999999999898</c:v>
                </c:pt>
                <c:pt idx="96">
                  <c:v>0.59999999999999898</c:v>
                </c:pt>
                <c:pt idx="97">
                  <c:v>0.59999999999999898</c:v>
                </c:pt>
                <c:pt idx="98">
                  <c:v>0.59999999999999898</c:v>
                </c:pt>
                <c:pt idx="99">
                  <c:v>0.59999999999999898</c:v>
                </c:pt>
                <c:pt idx="100">
                  <c:v>0.59999999999999898</c:v>
                </c:pt>
                <c:pt idx="101">
                  <c:v>0.59999999999999898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0.8</c:v>
                </c:pt>
                <c:pt idx="120">
                  <c:v>0.8</c:v>
                </c:pt>
                <c:pt idx="121">
                  <c:v>0.8</c:v>
                </c:pt>
                <c:pt idx="122">
                  <c:v>0.8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0.8</c:v>
                </c:pt>
                <c:pt idx="129">
                  <c:v>0.8</c:v>
                </c:pt>
                <c:pt idx="130">
                  <c:v>0.8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1.1000000000000001</c:v>
                </c:pt>
                <c:pt idx="171">
                  <c:v>1.1000000000000001</c:v>
                </c:pt>
                <c:pt idx="172">
                  <c:v>1.1000000000000001</c:v>
                </c:pt>
                <c:pt idx="173">
                  <c:v>1.1000000000000001</c:v>
                </c:pt>
                <c:pt idx="174">
                  <c:v>1.1000000000000001</c:v>
                </c:pt>
                <c:pt idx="175">
                  <c:v>1.1000000000000001</c:v>
                </c:pt>
                <c:pt idx="176">
                  <c:v>1.1000000000000001</c:v>
                </c:pt>
                <c:pt idx="177">
                  <c:v>1.1000000000000001</c:v>
                </c:pt>
                <c:pt idx="178">
                  <c:v>1.1000000000000001</c:v>
                </c:pt>
                <c:pt idx="179">
                  <c:v>1.1000000000000001</c:v>
                </c:pt>
                <c:pt idx="180">
                  <c:v>1.1000000000000001</c:v>
                </c:pt>
                <c:pt idx="181">
                  <c:v>1.1000000000000001</c:v>
                </c:pt>
                <c:pt idx="182">
                  <c:v>1.1000000000000001</c:v>
                </c:pt>
                <c:pt idx="183">
                  <c:v>1.1000000000000001</c:v>
                </c:pt>
                <c:pt idx="184">
                  <c:v>1.1000000000000001</c:v>
                </c:pt>
                <c:pt idx="185">
                  <c:v>1.1000000000000001</c:v>
                </c:pt>
                <c:pt idx="186">
                  <c:v>1.1000000000000001</c:v>
                </c:pt>
                <c:pt idx="187">
                  <c:v>1.2</c:v>
                </c:pt>
                <c:pt idx="188">
                  <c:v>1.2</c:v>
                </c:pt>
                <c:pt idx="189">
                  <c:v>1.2</c:v>
                </c:pt>
                <c:pt idx="190">
                  <c:v>1.2</c:v>
                </c:pt>
                <c:pt idx="191">
                  <c:v>1.2</c:v>
                </c:pt>
                <c:pt idx="192">
                  <c:v>1.2</c:v>
                </c:pt>
                <c:pt idx="193">
                  <c:v>1.2</c:v>
                </c:pt>
                <c:pt idx="194">
                  <c:v>1.2</c:v>
                </c:pt>
                <c:pt idx="195">
                  <c:v>1.2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1.2</c:v>
                </c:pt>
                <c:pt idx="202">
                  <c:v>1.2</c:v>
                </c:pt>
                <c:pt idx="203">
                  <c:v>1.2</c:v>
                </c:pt>
                <c:pt idx="204">
                  <c:v>1.3</c:v>
                </c:pt>
                <c:pt idx="205">
                  <c:v>1.3</c:v>
                </c:pt>
                <c:pt idx="206">
                  <c:v>1.3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1.3</c:v>
                </c:pt>
                <c:pt idx="216">
                  <c:v>1.3</c:v>
                </c:pt>
                <c:pt idx="217">
                  <c:v>1.3</c:v>
                </c:pt>
                <c:pt idx="218">
                  <c:v>1.3</c:v>
                </c:pt>
                <c:pt idx="219">
                  <c:v>1.3</c:v>
                </c:pt>
                <c:pt idx="220">
                  <c:v>1.4</c:v>
                </c:pt>
                <c:pt idx="221">
                  <c:v>1.4</c:v>
                </c:pt>
                <c:pt idx="222">
                  <c:v>1.4</c:v>
                </c:pt>
                <c:pt idx="223">
                  <c:v>1.4</c:v>
                </c:pt>
                <c:pt idx="224">
                  <c:v>1.4</c:v>
                </c:pt>
                <c:pt idx="225">
                  <c:v>1.4</c:v>
                </c:pt>
                <c:pt idx="226">
                  <c:v>1.4</c:v>
                </c:pt>
                <c:pt idx="227">
                  <c:v>1.4</c:v>
                </c:pt>
                <c:pt idx="228">
                  <c:v>1.4</c:v>
                </c:pt>
                <c:pt idx="229">
                  <c:v>1.4</c:v>
                </c:pt>
                <c:pt idx="230">
                  <c:v>1.4</c:v>
                </c:pt>
                <c:pt idx="231">
                  <c:v>1.4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1.4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1.5</c:v>
                </c:pt>
                <c:pt idx="240">
                  <c:v>1.5</c:v>
                </c:pt>
                <c:pt idx="241">
                  <c:v>1.5</c:v>
                </c:pt>
                <c:pt idx="242">
                  <c:v>1.5</c:v>
                </c:pt>
                <c:pt idx="243">
                  <c:v>1.5</c:v>
                </c:pt>
                <c:pt idx="244">
                  <c:v>1.5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1.6</c:v>
                </c:pt>
                <c:pt idx="253">
                  <c:v>1.6</c:v>
                </c:pt>
                <c:pt idx="254">
                  <c:v>1.6</c:v>
                </c:pt>
                <c:pt idx="255">
                  <c:v>1.6</c:v>
                </c:pt>
                <c:pt idx="256">
                  <c:v>1.6</c:v>
                </c:pt>
                <c:pt idx="257">
                  <c:v>1.6</c:v>
                </c:pt>
                <c:pt idx="258">
                  <c:v>1.6</c:v>
                </c:pt>
                <c:pt idx="259">
                  <c:v>1.6</c:v>
                </c:pt>
                <c:pt idx="260">
                  <c:v>1.6</c:v>
                </c:pt>
                <c:pt idx="261">
                  <c:v>1.6</c:v>
                </c:pt>
                <c:pt idx="262">
                  <c:v>1.6</c:v>
                </c:pt>
                <c:pt idx="263">
                  <c:v>1.6</c:v>
                </c:pt>
                <c:pt idx="264">
                  <c:v>1.6</c:v>
                </c:pt>
                <c:pt idx="265">
                  <c:v>1.6</c:v>
                </c:pt>
                <c:pt idx="266">
                  <c:v>1.6</c:v>
                </c:pt>
                <c:pt idx="267">
                  <c:v>1.6</c:v>
                </c:pt>
                <c:pt idx="268">
                  <c:v>1.7</c:v>
                </c:pt>
                <c:pt idx="269">
                  <c:v>1.7</c:v>
                </c:pt>
                <c:pt idx="270">
                  <c:v>1.7</c:v>
                </c:pt>
                <c:pt idx="271">
                  <c:v>1.7</c:v>
                </c:pt>
                <c:pt idx="272">
                  <c:v>1.7</c:v>
                </c:pt>
                <c:pt idx="273">
                  <c:v>1.7</c:v>
                </c:pt>
                <c:pt idx="274">
                  <c:v>1.7</c:v>
                </c:pt>
                <c:pt idx="275">
                  <c:v>1.7</c:v>
                </c:pt>
                <c:pt idx="276">
                  <c:v>1.7</c:v>
                </c:pt>
                <c:pt idx="277">
                  <c:v>1.7</c:v>
                </c:pt>
                <c:pt idx="278">
                  <c:v>1.7</c:v>
                </c:pt>
                <c:pt idx="279">
                  <c:v>1.7</c:v>
                </c:pt>
                <c:pt idx="280">
                  <c:v>1.7</c:v>
                </c:pt>
                <c:pt idx="281">
                  <c:v>1.7</c:v>
                </c:pt>
                <c:pt idx="282">
                  <c:v>1.7</c:v>
                </c:pt>
                <c:pt idx="283">
                  <c:v>1.7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1.8</c:v>
                </c:pt>
                <c:pt idx="291">
                  <c:v>1.8</c:v>
                </c:pt>
                <c:pt idx="292">
                  <c:v>1.8</c:v>
                </c:pt>
                <c:pt idx="293">
                  <c:v>1.8</c:v>
                </c:pt>
                <c:pt idx="294">
                  <c:v>1.8</c:v>
                </c:pt>
                <c:pt idx="295">
                  <c:v>1.8</c:v>
                </c:pt>
                <c:pt idx="296">
                  <c:v>1.8</c:v>
                </c:pt>
                <c:pt idx="297">
                  <c:v>1.8</c:v>
                </c:pt>
                <c:pt idx="298">
                  <c:v>1.8</c:v>
                </c:pt>
                <c:pt idx="299">
                  <c:v>1.8</c:v>
                </c:pt>
                <c:pt idx="300">
                  <c:v>1.8</c:v>
                </c:pt>
                <c:pt idx="301">
                  <c:v>1.9</c:v>
                </c:pt>
                <c:pt idx="302">
                  <c:v>1.9</c:v>
                </c:pt>
                <c:pt idx="303">
                  <c:v>1.9</c:v>
                </c:pt>
                <c:pt idx="304">
                  <c:v>1.9</c:v>
                </c:pt>
                <c:pt idx="305">
                  <c:v>1.9</c:v>
                </c:pt>
                <c:pt idx="306">
                  <c:v>1.9</c:v>
                </c:pt>
                <c:pt idx="307">
                  <c:v>1.9</c:v>
                </c:pt>
                <c:pt idx="308">
                  <c:v>1.9</c:v>
                </c:pt>
                <c:pt idx="309">
                  <c:v>1.9</c:v>
                </c:pt>
                <c:pt idx="310">
                  <c:v>1.9</c:v>
                </c:pt>
                <c:pt idx="311">
                  <c:v>1.9</c:v>
                </c:pt>
                <c:pt idx="312">
                  <c:v>1.9</c:v>
                </c:pt>
                <c:pt idx="313">
                  <c:v>1.9</c:v>
                </c:pt>
                <c:pt idx="314">
                  <c:v>1.9</c:v>
                </c:pt>
                <c:pt idx="315">
                  <c:v>1.9</c:v>
                </c:pt>
                <c:pt idx="316">
                  <c:v>1.9</c:v>
                </c:pt>
                <c:pt idx="317">
                  <c:v>1.9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2.1</c:v>
                </c:pt>
                <c:pt idx="336">
                  <c:v>2.1</c:v>
                </c:pt>
                <c:pt idx="337">
                  <c:v>2.1</c:v>
                </c:pt>
                <c:pt idx="338">
                  <c:v>2.1</c:v>
                </c:pt>
                <c:pt idx="339">
                  <c:v>2.1</c:v>
                </c:pt>
                <c:pt idx="340">
                  <c:v>2.1</c:v>
                </c:pt>
                <c:pt idx="341">
                  <c:v>2.1</c:v>
                </c:pt>
                <c:pt idx="342">
                  <c:v>2.1</c:v>
                </c:pt>
                <c:pt idx="343">
                  <c:v>2.1</c:v>
                </c:pt>
                <c:pt idx="344">
                  <c:v>2.1</c:v>
                </c:pt>
                <c:pt idx="345">
                  <c:v>2.1</c:v>
                </c:pt>
                <c:pt idx="346">
                  <c:v>2.1</c:v>
                </c:pt>
                <c:pt idx="347">
                  <c:v>2.1</c:v>
                </c:pt>
                <c:pt idx="348">
                  <c:v>2.1</c:v>
                </c:pt>
                <c:pt idx="349">
                  <c:v>2.1</c:v>
                </c:pt>
                <c:pt idx="350">
                  <c:v>2.1</c:v>
                </c:pt>
                <c:pt idx="351">
                  <c:v>2.2000000000000002</c:v>
                </c:pt>
                <c:pt idx="352">
                  <c:v>2.2000000000000002</c:v>
                </c:pt>
                <c:pt idx="353">
                  <c:v>2.2000000000000002</c:v>
                </c:pt>
                <c:pt idx="354">
                  <c:v>2.2000000000000002</c:v>
                </c:pt>
                <c:pt idx="355">
                  <c:v>2.2000000000000002</c:v>
                </c:pt>
                <c:pt idx="356">
                  <c:v>2.2000000000000002</c:v>
                </c:pt>
                <c:pt idx="357">
                  <c:v>2.2000000000000002</c:v>
                </c:pt>
                <c:pt idx="358">
                  <c:v>2.2000000000000002</c:v>
                </c:pt>
                <c:pt idx="359">
                  <c:v>2.2000000000000002</c:v>
                </c:pt>
                <c:pt idx="360">
                  <c:v>2.2000000000000002</c:v>
                </c:pt>
                <c:pt idx="361">
                  <c:v>2.2000000000000002</c:v>
                </c:pt>
                <c:pt idx="362">
                  <c:v>2.2000000000000002</c:v>
                </c:pt>
                <c:pt idx="363">
                  <c:v>2.2000000000000002</c:v>
                </c:pt>
                <c:pt idx="364">
                  <c:v>2.2000000000000002</c:v>
                </c:pt>
                <c:pt idx="365">
                  <c:v>2.2000000000000002</c:v>
                </c:pt>
                <c:pt idx="366">
                  <c:v>2.2000000000000002</c:v>
                </c:pt>
                <c:pt idx="367">
                  <c:v>2.2999999999999998</c:v>
                </c:pt>
                <c:pt idx="368">
                  <c:v>2.2999999999999998</c:v>
                </c:pt>
                <c:pt idx="369">
                  <c:v>2.2999999999999998</c:v>
                </c:pt>
                <c:pt idx="370">
                  <c:v>2.2999999999999998</c:v>
                </c:pt>
                <c:pt idx="371">
                  <c:v>2.2999999999999998</c:v>
                </c:pt>
                <c:pt idx="372">
                  <c:v>2.2999999999999998</c:v>
                </c:pt>
                <c:pt idx="373">
                  <c:v>2.2999999999999998</c:v>
                </c:pt>
                <c:pt idx="374">
                  <c:v>2.2999999999999998</c:v>
                </c:pt>
                <c:pt idx="375">
                  <c:v>2.2999999999999998</c:v>
                </c:pt>
                <c:pt idx="376">
                  <c:v>2.2999999999999998</c:v>
                </c:pt>
                <c:pt idx="377">
                  <c:v>2.2999999999999998</c:v>
                </c:pt>
                <c:pt idx="378">
                  <c:v>2.2999999999999998</c:v>
                </c:pt>
                <c:pt idx="379">
                  <c:v>2.2999999999999998</c:v>
                </c:pt>
                <c:pt idx="380">
                  <c:v>2.2999999999999998</c:v>
                </c:pt>
                <c:pt idx="381">
                  <c:v>2.2999999999999998</c:v>
                </c:pt>
                <c:pt idx="382">
                  <c:v>2.2999999999999998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2.5</c:v>
                </c:pt>
                <c:pt idx="404">
                  <c:v>2.5</c:v>
                </c:pt>
                <c:pt idx="405">
                  <c:v>2.5</c:v>
                </c:pt>
                <c:pt idx="406">
                  <c:v>2.5</c:v>
                </c:pt>
                <c:pt idx="407">
                  <c:v>2.5</c:v>
                </c:pt>
                <c:pt idx="408">
                  <c:v>2.5</c:v>
                </c:pt>
                <c:pt idx="409">
                  <c:v>2.5</c:v>
                </c:pt>
                <c:pt idx="410">
                  <c:v>2.5</c:v>
                </c:pt>
                <c:pt idx="411">
                  <c:v>2.5</c:v>
                </c:pt>
                <c:pt idx="412">
                  <c:v>2.5</c:v>
                </c:pt>
                <c:pt idx="413">
                  <c:v>2.5</c:v>
                </c:pt>
                <c:pt idx="414">
                  <c:v>2.5</c:v>
                </c:pt>
                <c:pt idx="415">
                  <c:v>2.6</c:v>
                </c:pt>
                <c:pt idx="416">
                  <c:v>2.6</c:v>
                </c:pt>
                <c:pt idx="417">
                  <c:v>2.6</c:v>
                </c:pt>
                <c:pt idx="418">
                  <c:v>2.6</c:v>
                </c:pt>
                <c:pt idx="419">
                  <c:v>2.6</c:v>
                </c:pt>
                <c:pt idx="420">
                  <c:v>2.6</c:v>
                </c:pt>
                <c:pt idx="421">
                  <c:v>2.6</c:v>
                </c:pt>
                <c:pt idx="422">
                  <c:v>2.6</c:v>
                </c:pt>
                <c:pt idx="423">
                  <c:v>2.6</c:v>
                </c:pt>
                <c:pt idx="424">
                  <c:v>2.6</c:v>
                </c:pt>
                <c:pt idx="425">
                  <c:v>2.6</c:v>
                </c:pt>
                <c:pt idx="426">
                  <c:v>2.6</c:v>
                </c:pt>
                <c:pt idx="427">
                  <c:v>2.6</c:v>
                </c:pt>
                <c:pt idx="428">
                  <c:v>2.6</c:v>
                </c:pt>
                <c:pt idx="429">
                  <c:v>2.6</c:v>
                </c:pt>
                <c:pt idx="430">
                  <c:v>2.7</c:v>
                </c:pt>
                <c:pt idx="431">
                  <c:v>2.7</c:v>
                </c:pt>
                <c:pt idx="432">
                  <c:v>2.7</c:v>
                </c:pt>
                <c:pt idx="433">
                  <c:v>2.7</c:v>
                </c:pt>
                <c:pt idx="434">
                  <c:v>2.7</c:v>
                </c:pt>
                <c:pt idx="435">
                  <c:v>2.7</c:v>
                </c:pt>
                <c:pt idx="436">
                  <c:v>2.7</c:v>
                </c:pt>
                <c:pt idx="437">
                  <c:v>2.7</c:v>
                </c:pt>
                <c:pt idx="438">
                  <c:v>2.7</c:v>
                </c:pt>
                <c:pt idx="439">
                  <c:v>2.7</c:v>
                </c:pt>
                <c:pt idx="440">
                  <c:v>2.7</c:v>
                </c:pt>
                <c:pt idx="441">
                  <c:v>2.7</c:v>
                </c:pt>
                <c:pt idx="442">
                  <c:v>2.7</c:v>
                </c:pt>
                <c:pt idx="443">
                  <c:v>2.7</c:v>
                </c:pt>
                <c:pt idx="444">
                  <c:v>2.7</c:v>
                </c:pt>
                <c:pt idx="445">
                  <c:v>2.8</c:v>
                </c:pt>
                <c:pt idx="446">
                  <c:v>2.8</c:v>
                </c:pt>
                <c:pt idx="447">
                  <c:v>2.8</c:v>
                </c:pt>
                <c:pt idx="448">
                  <c:v>2.8</c:v>
                </c:pt>
                <c:pt idx="449">
                  <c:v>2.8</c:v>
                </c:pt>
                <c:pt idx="450">
                  <c:v>2.8</c:v>
                </c:pt>
                <c:pt idx="451">
                  <c:v>2.8</c:v>
                </c:pt>
                <c:pt idx="452">
                  <c:v>2.8</c:v>
                </c:pt>
                <c:pt idx="453">
                  <c:v>2.8</c:v>
                </c:pt>
                <c:pt idx="454">
                  <c:v>2.8</c:v>
                </c:pt>
                <c:pt idx="455">
                  <c:v>2.8</c:v>
                </c:pt>
                <c:pt idx="456">
                  <c:v>2.8</c:v>
                </c:pt>
                <c:pt idx="457">
                  <c:v>2.8</c:v>
                </c:pt>
                <c:pt idx="458">
                  <c:v>2.8</c:v>
                </c:pt>
                <c:pt idx="459">
                  <c:v>2.8</c:v>
                </c:pt>
                <c:pt idx="460">
                  <c:v>2.9</c:v>
                </c:pt>
                <c:pt idx="461">
                  <c:v>2.9</c:v>
                </c:pt>
                <c:pt idx="462">
                  <c:v>2.9</c:v>
                </c:pt>
                <c:pt idx="463">
                  <c:v>2.9</c:v>
                </c:pt>
                <c:pt idx="464">
                  <c:v>2.9</c:v>
                </c:pt>
                <c:pt idx="465">
                  <c:v>2.9</c:v>
                </c:pt>
                <c:pt idx="466">
                  <c:v>2.9</c:v>
                </c:pt>
                <c:pt idx="467">
                  <c:v>2.9</c:v>
                </c:pt>
                <c:pt idx="468">
                  <c:v>2.9</c:v>
                </c:pt>
                <c:pt idx="469">
                  <c:v>2.9</c:v>
                </c:pt>
                <c:pt idx="470">
                  <c:v>2.9</c:v>
                </c:pt>
                <c:pt idx="471">
                  <c:v>2.9</c:v>
                </c:pt>
                <c:pt idx="472">
                  <c:v>2.9</c:v>
                </c:pt>
                <c:pt idx="473">
                  <c:v>2.9</c:v>
                </c:pt>
                <c:pt idx="474">
                  <c:v>2.9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3.1</c:v>
                </c:pt>
                <c:pt idx="490">
                  <c:v>3.1</c:v>
                </c:pt>
                <c:pt idx="491">
                  <c:v>3.1</c:v>
                </c:pt>
                <c:pt idx="492">
                  <c:v>3.1</c:v>
                </c:pt>
                <c:pt idx="493">
                  <c:v>3.1</c:v>
                </c:pt>
                <c:pt idx="494">
                  <c:v>3.1</c:v>
                </c:pt>
                <c:pt idx="495">
                  <c:v>3.1</c:v>
                </c:pt>
                <c:pt idx="496">
                  <c:v>3.1</c:v>
                </c:pt>
                <c:pt idx="497">
                  <c:v>3.1</c:v>
                </c:pt>
                <c:pt idx="498">
                  <c:v>3.1</c:v>
                </c:pt>
                <c:pt idx="499">
                  <c:v>3.1</c:v>
                </c:pt>
                <c:pt idx="500">
                  <c:v>3.1</c:v>
                </c:pt>
                <c:pt idx="501">
                  <c:v>3.1</c:v>
                </c:pt>
                <c:pt idx="502">
                  <c:v>3.1</c:v>
                </c:pt>
                <c:pt idx="503">
                  <c:v>3.2</c:v>
                </c:pt>
                <c:pt idx="504">
                  <c:v>3.2</c:v>
                </c:pt>
                <c:pt idx="505">
                  <c:v>3.2</c:v>
                </c:pt>
                <c:pt idx="506">
                  <c:v>3.2</c:v>
                </c:pt>
                <c:pt idx="507">
                  <c:v>3.2</c:v>
                </c:pt>
                <c:pt idx="508">
                  <c:v>3.2</c:v>
                </c:pt>
                <c:pt idx="509">
                  <c:v>3.2</c:v>
                </c:pt>
                <c:pt idx="510">
                  <c:v>3.2</c:v>
                </c:pt>
                <c:pt idx="511">
                  <c:v>3.2</c:v>
                </c:pt>
                <c:pt idx="512">
                  <c:v>3.2</c:v>
                </c:pt>
                <c:pt idx="513">
                  <c:v>3.2</c:v>
                </c:pt>
                <c:pt idx="514">
                  <c:v>3.2</c:v>
                </c:pt>
                <c:pt idx="515">
                  <c:v>3.2</c:v>
                </c:pt>
                <c:pt idx="516">
                  <c:v>3.2</c:v>
                </c:pt>
                <c:pt idx="517">
                  <c:v>3.3</c:v>
                </c:pt>
                <c:pt idx="518">
                  <c:v>3.3</c:v>
                </c:pt>
                <c:pt idx="519">
                  <c:v>3.3</c:v>
                </c:pt>
                <c:pt idx="520">
                  <c:v>3.3</c:v>
                </c:pt>
                <c:pt idx="521">
                  <c:v>3.3</c:v>
                </c:pt>
                <c:pt idx="522">
                  <c:v>3.3</c:v>
                </c:pt>
                <c:pt idx="523">
                  <c:v>3.3</c:v>
                </c:pt>
                <c:pt idx="524">
                  <c:v>3.3</c:v>
                </c:pt>
                <c:pt idx="525">
                  <c:v>3.3</c:v>
                </c:pt>
                <c:pt idx="526">
                  <c:v>3.3</c:v>
                </c:pt>
                <c:pt idx="527">
                  <c:v>3.3</c:v>
                </c:pt>
                <c:pt idx="528">
                  <c:v>3.3</c:v>
                </c:pt>
                <c:pt idx="529">
                  <c:v>3.3</c:v>
                </c:pt>
                <c:pt idx="530">
                  <c:v>3.3</c:v>
                </c:pt>
                <c:pt idx="531">
                  <c:v>3.4</c:v>
                </c:pt>
                <c:pt idx="532">
                  <c:v>3.4</c:v>
                </c:pt>
                <c:pt idx="533">
                  <c:v>3.4</c:v>
                </c:pt>
                <c:pt idx="534">
                  <c:v>3.4</c:v>
                </c:pt>
                <c:pt idx="535">
                  <c:v>3.4</c:v>
                </c:pt>
                <c:pt idx="536">
                  <c:v>3.4</c:v>
                </c:pt>
                <c:pt idx="537">
                  <c:v>3.4</c:v>
                </c:pt>
                <c:pt idx="538">
                  <c:v>3.4</c:v>
                </c:pt>
                <c:pt idx="539">
                  <c:v>3.4</c:v>
                </c:pt>
                <c:pt idx="540">
                  <c:v>3.4</c:v>
                </c:pt>
                <c:pt idx="541">
                  <c:v>3.4</c:v>
                </c:pt>
                <c:pt idx="542">
                  <c:v>3.4</c:v>
                </c:pt>
                <c:pt idx="543">
                  <c:v>3.4</c:v>
                </c:pt>
                <c:pt idx="544">
                  <c:v>3.5</c:v>
                </c:pt>
                <c:pt idx="545">
                  <c:v>3.5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</c:v>
                </c:pt>
                <c:pt idx="566">
                  <c:v>3.6</c:v>
                </c:pt>
                <c:pt idx="567">
                  <c:v>3.6</c:v>
                </c:pt>
                <c:pt idx="568">
                  <c:v>3.6</c:v>
                </c:pt>
                <c:pt idx="569">
                  <c:v>3.6</c:v>
                </c:pt>
                <c:pt idx="570">
                  <c:v>3.7</c:v>
                </c:pt>
                <c:pt idx="571">
                  <c:v>3.7</c:v>
                </c:pt>
                <c:pt idx="572">
                  <c:v>3.7</c:v>
                </c:pt>
                <c:pt idx="573">
                  <c:v>3.7</c:v>
                </c:pt>
                <c:pt idx="574">
                  <c:v>3.7</c:v>
                </c:pt>
                <c:pt idx="575">
                  <c:v>3.7</c:v>
                </c:pt>
                <c:pt idx="576">
                  <c:v>3.7</c:v>
                </c:pt>
                <c:pt idx="577">
                  <c:v>3.7</c:v>
                </c:pt>
                <c:pt idx="578">
                  <c:v>3.7</c:v>
                </c:pt>
                <c:pt idx="579">
                  <c:v>3.7</c:v>
                </c:pt>
                <c:pt idx="580">
                  <c:v>3.7</c:v>
                </c:pt>
                <c:pt idx="581">
                  <c:v>3.7</c:v>
                </c:pt>
                <c:pt idx="582">
                  <c:v>3.7</c:v>
                </c:pt>
                <c:pt idx="583">
                  <c:v>3.8</c:v>
                </c:pt>
                <c:pt idx="584">
                  <c:v>3.8</c:v>
                </c:pt>
                <c:pt idx="585">
                  <c:v>3.8</c:v>
                </c:pt>
                <c:pt idx="586">
                  <c:v>3.8</c:v>
                </c:pt>
                <c:pt idx="587">
                  <c:v>3.8</c:v>
                </c:pt>
                <c:pt idx="588">
                  <c:v>3.8</c:v>
                </c:pt>
                <c:pt idx="589">
                  <c:v>3.8</c:v>
                </c:pt>
                <c:pt idx="590">
                  <c:v>3.8</c:v>
                </c:pt>
                <c:pt idx="591">
                  <c:v>3.8</c:v>
                </c:pt>
                <c:pt idx="592">
                  <c:v>3.8</c:v>
                </c:pt>
                <c:pt idx="593">
                  <c:v>3.8</c:v>
                </c:pt>
                <c:pt idx="594">
                  <c:v>3.8</c:v>
                </c:pt>
                <c:pt idx="595">
                  <c:v>3.9</c:v>
                </c:pt>
                <c:pt idx="596">
                  <c:v>3.9</c:v>
                </c:pt>
                <c:pt idx="597">
                  <c:v>3.9</c:v>
                </c:pt>
                <c:pt idx="598">
                  <c:v>3.9</c:v>
                </c:pt>
                <c:pt idx="599">
                  <c:v>3.9</c:v>
                </c:pt>
                <c:pt idx="600">
                  <c:v>3.9</c:v>
                </c:pt>
                <c:pt idx="601">
                  <c:v>3.9</c:v>
                </c:pt>
                <c:pt idx="602">
                  <c:v>3.9</c:v>
                </c:pt>
                <c:pt idx="603">
                  <c:v>3.9</c:v>
                </c:pt>
                <c:pt idx="604">
                  <c:v>3.9</c:v>
                </c:pt>
                <c:pt idx="605">
                  <c:v>3.9</c:v>
                </c:pt>
                <c:pt idx="606">
                  <c:v>3.9</c:v>
                </c:pt>
                <c:pt idx="607">
                  <c:v>3.9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4.0999999999999899</c:v>
                </c:pt>
                <c:pt idx="622">
                  <c:v>4.0999999999999899</c:v>
                </c:pt>
                <c:pt idx="623">
                  <c:v>4.0999999999999899</c:v>
                </c:pt>
                <c:pt idx="624">
                  <c:v>4.0999999999999899</c:v>
                </c:pt>
                <c:pt idx="625">
                  <c:v>4.0999999999999899</c:v>
                </c:pt>
                <c:pt idx="626">
                  <c:v>4.0999999999999899</c:v>
                </c:pt>
                <c:pt idx="627">
                  <c:v>4.0999999999999899</c:v>
                </c:pt>
                <c:pt idx="628">
                  <c:v>4.0999999999999899</c:v>
                </c:pt>
                <c:pt idx="629">
                  <c:v>4.0999999999999899</c:v>
                </c:pt>
                <c:pt idx="630">
                  <c:v>4.0999999999999899</c:v>
                </c:pt>
                <c:pt idx="631">
                  <c:v>4.0999999999999899</c:v>
                </c:pt>
                <c:pt idx="632">
                  <c:v>4.0999999999999899</c:v>
                </c:pt>
                <c:pt idx="633">
                  <c:v>4.2</c:v>
                </c:pt>
                <c:pt idx="634">
                  <c:v>4.2</c:v>
                </c:pt>
                <c:pt idx="635">
                  <c:v>4.2</c:v>
                </c:pt>
                <c:pt idx="636">
                  <c:v>4.2</c:v>
                </c:pt>
                <c:pt idx="637">
                  <c:v>4.2</c:v>
                </c:pt>
                <c:pt idx="638">
                  <c:v>4.2</c:v>
                </c:pt>
                <c:pt idx="639">
                  <c:v>4.2</c:v>
                </c:pt>
                <c:pt idx="640">
                  <c:v>4.2</c:v>
                </c:pt>
                <c:pt idx="641">
                  <c:v>4.2</c:v>
                </c:pt>
                <c:pt idx="642">
                  <c:v>4.2</c:v>
                </c:pt>
                <c:pt idx="643">
                  <c:v>4.2</c:v>
                </c:pt>
                <c:pt idx="644">
                  <c:v>4.2</c:v>
                </c:pt>
                <c:pt idx="645">
                  <c:v>4.2999999999999901</c:v>
                </c:pt>
                <c:pt idx="646">
                  <c:v>4.2999999999999901</c:v>
                </c:pt>
                <c:pt idx="647">
                  <c:v>4.2999999999999901</c:v>
                </c:pt>
                <c:pt idx="648">
                  <c:v>4.2999999999999901</c:v>
                </c:pt>
                <c:pt idx="649">
                  <c:v>4.2999999999999901</c:v>
                </c:pt>
                <c:pt idx="650">
                  <c:v>4.2999999999999901</c:v>
                </c:pt>
                <c:pt idx="651">
                  <c:v>4.2999999999999901</c:v>
                </c:pt>
                <c:pt idx="652">
                  <c:v>4.2999999999999901</c:v>
                </c:pt>
                <c:pt idx="653">
                  <c:v>4.2999999999999901</c:v>
                </c:pt>
                <c:pt idx="654">
                  <c:v>4.2999999999999901</c:v>
                </c:pt>
                <c:pt idx="655">
                  <c:v>4.2999999999999901</c:v>
                </c:pt>
                <c:pt idx="656">
                  <c:v>4.2999999999999901</c:v>
                </c:pt>
                <c:pt idx="657">
                  <c:v>4.3999999999999897</c:v>
                </c:pt>
                <c:pt idx="658">
                  <c:v>4.3999999999999897</c:v>
                </c:pt>
                <c:pt idx="659">
                  <c:v>4.3999999999999897</c:v>
                </c:pt>
                <c:pt idx="660">
                  <c:v>4.3999999999999897</c:v>
                </c:pt>
                <c:pt idx="661">
                  <c:v>4.3999999999999897</c:v>
                </c:pt>
                <c:pt idx="662">
                  <c:v>4.3999999999999897</c:v>
                </c:pt>
                <c:pt idx="663">
                  <c:v>4.3999999999999897</c:v>
                </c:pt>
                <c:pt idx="664">
                  <c:v>4.3999999999999897</c:v>
                </c:pt>
                <c:pt idx="665">
                  <c:v>4.3999999999999897</c:v>
                </c:pt>
                <c:pt idx="666">
                  <c:v>4.3999999999999897</c:v>
                </c:pt>
                <c:pt idx="667">
                  <c:v>4.3999999999999897</c:v>
                </c:pt>
                <c:pt idx="668">
                  <c:v>4.5</c:v>
                </c:pt>
                <c:pt idx="669">
                  <c:v>4.5</c:v>
                </c:pt>
                <c:pt idx="670">
                  <c:v>4.5</c:v>
                </c:pt>
                <c:pt idx="671">
                  <c:v>4.5</c:v>
                </c:pt>
                <c:pt idx="672">
                  <c:v>4.5</c:v>
                </c:pt>
                <c:pt idx="673">
                  <c:v>4.5</c:v>
                </c:pt>
                <c:pt idx="674">
                  <c:v>4.5</c:v>
                </c:pt>
                <c:pt idx="675">
                  <c:v>4.5</c:v>
                </c:pt>
                <c:pt idx="676">
                  <c:v>4.5</c:v>
                </c:pt>
                <c:pt idx="677">
                  <c:v>4.5</c:v>
                </c:pt>
                <c:pt idx="678">
                  <c:v>4.5</c:v>
                </c:pt>
                <c:pt idx="679">
                  <c:v>4.5999999999999899</c:v>
                </c:pt>
                <c:pt idx="680">
                  <c:v>4.5999999999999899</c:v>
                </c:pt>
                <c:pt idx="681">
                  <c:v>4.5999999999999899</c:v>
                </c:pt>
                <c:pt idx="682">
                  <c:v>4.5999999999999899</c:v>
                </c:pt>
                <c:pt idx="683">
                  <c:v>4.5999999999999899</c:v>
                </c:pt>
                <c:pt idx="684">
                  <c:v>4.5999999999999899</c:v>
                </c:pt>
                <c:pt idx="685">
                  <c:v>4.5999999999999899</c:v>
                </c:pt>
                <c:pt idx="686">
                  <c:v>4.5999999999999899</c:v>
                </c:pt>
                <c:pt idx="687">
                  <c:v>4.5999999999999899</c:v>
                </c:pt>
                <c:pt idx="688">
                  <c:v>4.5999999999999899</c:v>
                </c:pt>
                <c:pt idx="689">
                  <c:v>4.5999999999999899</c:v>
                </c:pt>
                <c:pt idx="690">
                  <c:v>4.7</c:v>
                </c:pt>
                <c:pt idx="691">
                  <c:v>4.7</c:v>
                </c:pt>
                <c:pt idx="692">
                  <c:v>4.7</c:v>
                </c:pt>
                <c:pt idx="693">
                  <c:v>4.7</c:v>
                </c:pt>
                <c:pt idx="694">
                  <c:v>4.7</c:v>
                </c:pt>
                <c:pt idx="695">
                  <c:v>4.7</c:v>
                </c:pt>
                <c:pt idx="696">
                  <c:v>4.7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4.7999999999999901</c:v>
                </c:pt>
                <c:pt idx="701">
                  <c:v>4.7999999999999901</c:v>
                </c:pt>
                <c:pt idx="702">
                  <c:v>4.7999999999999901</c:v>
                </c:pt>
                <c:pt idx="703">
                  <c:v>4.7999999999999901</c:v>
                </c:pt>
                <c:pt idx="704">
                  <c:v>4.7999999999999901</c:v>
                </c:pt>
                <c:pt idx="705">
                  <c:v>4.7999999999999901</c:v>
                </c:pt>
                <c:pt idx="706">
                  <c:v>4.7999999999999901</c:v>
                </c:pt>
                <c:pt idx="707">
                  <c:v>4.7999999999999901</c:v>
                </c:pt>
                <c:pt idx="708">
                  <c:v>4.7999999999999901</c:v>
                </c:pt>
                <c:pt idx="709">
                  <c:v>4.7999999999999901</c:v>
                </c:pt>
                <c:pt idx="710">
                  <c:v>4.9000000000000004</c:v>
                </c:pt>
                <c:pt idx="711">
                  <c:v>4.9000000000000004</c:v>
                </c:pt>
                <c:pt idx="712">
                  <c:v>4.9000000000000004</c:v>
                </c:pt>
                <c:pt idx="713">
                  <c:v>4.9000000000000004</c:v>
                </c:pt>
                <c:pt idx="714">
                  <c:v>4.9000000000000004</c:v>
                </c:pt>
                <c:pt idx="715">
                  <c:v>4.9000000000000004</c:v>
                </c:pt>
                <c:pt idx="716">
                  <c:v>4.9000000000000004</c:v>
                </c:pt>
                <c:pt idx="717">
                  <c:v>4.9000000000000004</c:v>
                </c:pt>
                <c:pt idx="718">
                  <c:v>4.9000000000000004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5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5.0999999999999899</c:v>
                </c:pt>
                <c:pt idx="729">
                  <c:v>5.0999999999999899</c:v>
                </c:pt>
                <c:pt idx="730">
                  <c:v>5.0999999999999899</c:v>
                </c:pt>
                <c:pt idx="731">
                  <c:v>5.0999999999999899</c:v>
                </c:pt>
                <c:pt idx="732">
                  <c:v>5.0999999999999899</c:v>
                </c:pt>
                <c:pt idx="733">
                  <c:v>5.0999999999999899</c:v>
                </c:pt>
                <c:pt idx="734">
                  <c:v>5.0999999999999899</c:v>
                </c:pt>
                <c:pt idx="735">
                  <c:v>5.0999999999999899</c:v>
                </c:pt>
                <c:pt idx="736">
                  <c:v>5.0999999999999899</c:v>
                </c:pt>
                <c:pt idx="737">
                  <c:v>5.2</c:v>
                </c:pt>
                <c:pt idx="738">
                  <c:v>5.2</c:v>
                </c:pt>
                <c:pt idx="739">
                  <c:v>5.2</c:v>
                </c:pt>
                <c:pt idx="740">
                  <c:v>5.2</c:v>
                </c:pt>
                <c:pt idx="741">
                  <c:v>5.2</c:v>
                </c:pt>
                <c:pt idx="742">
                  <c:v>5.2</c:v>
                </c:pt>
                <c:pt idx="743">
                  <c:v>5.2</c:v>
                </c:pt>
                <c:pt idx="744">
                  <c:v>5.2</c:v>
                </c:pt>
                <c:pt idx="745">
                  <c:v>5.2999999999999901</c:v>
                </c:pt>
                <c:pt idx="746">
                  <c:v>5.2999999999999901</c:v>
                </c:pt>
                <c:pt idx="747">
                  <c:v>5.2999999999999901</c:v>
                </c:pt>
                <c:pt idx="748">
                  <c:v>5.2999999999999901</c:v>
                </c:pt>
                <c:pt idx="749">
                  <c:v>5.2999999999999901</c:v>
                </c:pt>
                <c:pt idx="750">
                  <c:v>5.2999999999999901</c:v>
                </c:pt>
                <c:pt idx="751">
                  <c:v>5.2999999999999901</c:v>
                </c:pt>
                <c:pt idx="752">
                  <c:v>5.2999999999999901</c:v>
                </c:pt>
                <c:pt idx="753">
                  <c:v>5.2999999999999901</c:v>
                </c:pt>
                <c:pt idx="754">
                  <c:v>5.4</c:v>
                </c:pt>
                <c:pt idx="755">
                  <c:v>5.4</c:v>
                </c:pt>
                <c:pt idx="756">
                  <c:v>5.4</c:v>
                </c:pt>
                <c:pt idx="757">
                  <c:v>5.4</c:v>
                </c:pt>
                <c:pt idx="758">
                  <c:v>5.4</c:v>
                </c:pt>
                <c:pt idx="759">
                  <c:v>5.4</c:v>
                </c:pt>
                <c:pt idx="760">
                  <c:v>5.4</c:v>
                </c:pt>
                <c:pt idx="761">
                  <c:v>5.4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5.5999999999999899</c:v>
                </c:pt>
                <c:pt idx="771">
                  <c:v>5.5999999999999899</c:v>
                </c:pt>
                <c:pt idx="772">
                  <c:v>5.5999999999999899</c:v>
                </c:pt>
                <c:pt idx="773">
                  <c:v>5.5999999999999899</c:v>
                </c:pt>
                <c:pt idx="774">
                  <c:v>5.5999999999999899</c:v>
                </c:pt>
                <c:pt idx="775">
                  <c:v>5.5999999999999899</c:v>
                </c:pt>
                <c:pt idx="776">
                  <c:v>5.5999999999999899</c:v>
                </c:pt>
                <c:pt idx="777">
                  <c:v>5.5999999999999899</c:v>
                </c:pt>
                <c:pt idx="778">
                  <c:v>5.7</c:v>
                </c:pt>
                <c:pt idx="779">
                  <c:v>5.7</c:v>
                </c:pt>
                <c:pt idx="780">
                  <c:v>5.7</c:v>
                </c:pt>
                <c:pt idx="781">
                  <c:v>5.7</c:v>
                </c:pt>
                <c:pt idx="782">
                  <c:v>5.7</c:v>
                </c:pt>
                <c:pt idx="783">
                  <c:v>5.7</c:v>
                </c:pt>
                <c:pt idx="784">
                  <c:v>5.7</c:v>
                </c:pt>
                <c:pt idx="785">
                  <c:v>5.7999999999999901</c:v>
                </c:pt>
                <c:pt idx="786">
                  <c:v>5.7999999999999901</c:v>
                </c:pt>
                <c:pt idx="787">
                  <c:v>5.7999999999999901</c:v>
                </c:pt>
                <c:pt idx="788">
                  <c:v>5.7999999999999901</c:v>
                </c:pt>
                <c:pt idx="789">
                  <c:v>5.7999999999999901</c:v>
                </c:pt>
                <c:pt idx="790">
                  <c:v>5.7999999999999901</c:v>
                </c:pt>
                <c:pt idx="791">
                  <c:v>5.7999999999999901</c:v>
                </c:pt>
                <c:pt idx="792">
                  <c:v>5.9</c:v>
                </c:pt>
                <c:pt idx="793">
                  <c:v>5.9</c:v>
                </c:pt>
                <c:pt idx="794">
                  <c:v>5.9</c:v>
                </c:pt>
                <c:pt idx="795">
                  <c:v>5.9</c:v>
                </c:pt>
                <c:pt idx="796">
                  <c:v>5.9</c:v>
                </c:pt>
                <c:pt idx="797">
                  <c:v>5.9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6</c:v>
                </c:pt>
                <c:pt idx="802">
                  <c:v>6</c:v>
                </c:pt>
                <c:pt idx="803">
                  <c:v>6</c:v>
                </c:pt>
                <c:pt idx="804">
                  <c:v>6.0999999999999899</c:v>
                </c:pt>
                <c:pt idx="805">
                  <c:v>6.0999999999999899</c:v>
                </c:pt>
                <c:pt idx="806">
                  <c:v>6.0999999999999899</c:v>
                </c:pt>
                <c:pt idx="807">
                  <c:v>6.0999999999999899</c:v>
                </c:pt>
                <c:pt idx="808">
                  <c:v>6.0999999999999899</c:v>
                </c:pt>
                <c:pt idx="809">
                  <c:v>6.2</c:v>
                </c:pt>
                <c:pt idx="810">
                  <c:v>6.2</c:v>
                </c:pt>
                <c:pt idx="811">
                  <c:v>6.2</c:v>
                </c:pt>
                <c:pt idx="812">
                  <c:v>6.2</c:v>
                </c:pt>
                <c:pt idx="813">
                  <c:v>6.2</c:v>
                </c:pt>
                <c:pt idx="814">
                  <c:v>6.2999999999999901</c:v>
                </c:pt>
                <c:pt idx="815">
                  <c:v>6.2999999999999901</c:v>
                </c:pt>
                <c:pt idx="816">
                  <c:v>6.2999999999999901</c:v>
                </c:pt>
                <c:pt idx="817">
                  <c:v>6.2999999999999901</c:v>
                </c:pt>
                <c:pt idx="818">
                  <c:v>6.2999999999999901</c:v>
                </c:pt>
                <c:pt idx="819">
                  <c:v>6.4</c:v>
                </c:pt>
                <c:pt idx="820">
                  <c:v>6.4</c:v>
                </c:pt>
                <c:pt idx="821">
                  <c:v>6.4</c:v>
                </c:pt>
                <c:pt idx="822">
                  <c:v>6.4</c:v>
                </c:pt>
                <c:pt idx="823">
                  <c:v>6.4</c:v>
                </c:pt>
                <c:pt idx="824">
                  <c:v>6.5</c:v>
                </c:pt>
                <c:pt idx="825">
                  <c:v>6.5</c:v>
                </c:pt>
                <c:pt idx="826">
                  <c:v>6.5</c:v>
                </c:pt>
                <c:pt idx="827">
                  <c:v>6.5</c:v>
                </c:pt>
                <c:pt idx="828">
                  <c:v>6.5</c:v>
                </c:pt>
                <c:pt idx="829">
                  <c:v>6.5999999999999899</c:v>
                </c:pt>
                <c:pt idx="830">
                  <c:v>6.5999999999999899</c:v>
                </c:pt>
                <c:pt idx="831">
                  <c:v>6.5999999999999899</c:v>
                </c:pt>
                <c:pt idx="832">
                  <c:v>6.5999999999999899</c:v>
                </c:pt>
                <c:pt idx="833">
                  <c:v>6.7</c:v>
                </c:pt>
                <c:pt idx="834">
                  <c:v>6.7</c:v>
                </c:pt>
                <c:pt idx="835">
                  <c:v>6.7</c:v>
                </c:pt>
                <c:pt idx="836">
                  <c:v>6.7</c:v>
                </c:pt>
                <c:pt idx="837">
                  <c:v>6.7999999999999901</c:v>
                </c:pt>
                <c:pt idx="838">
                  <c:v>6.7999999999999901</c:v>
                </c:pt>
                <c:pt idx="839">
                  <c:v>6.7999999999999901</c:v>
                </c:pt>
                <c:pt idx="840">
                  <c:v>6.9</c:v>
                </c:pt>
                <c:pt idx="841">
                  <c:v>6.9</c:v>
                </c:pt>
                <c:pt idx="842">
                  <c:v>6.9</c:v>
                </c:pt>
                <c:pt idx="843">
                  <c:v>7</c:v>
                </c:pt>
                <c:pt idx="844">
                  <c:v>7</c:v>
                </c:pt>
                <c:pt idx="845">
                  <c:v>7.0999999999999899</c:v>
                </c:pt>
                <c:pt idx="846">
                  <c:v>7.0999999999999899</c:v>
                </c:pt>
                <c:pt idx="847">
                  <c:v>7.2</c:v>
                </c:pt>
                <c:pt idx="848">
                  <c:v>7.2999999999999901</c:v>
                </c:pt>
                <c:pt idx="849">
                  <c:v>7.2999999999999901</c:v>
                </c:pt>
                <c:pt idx="850">
                  <c:v>7.4</c:v>
                </c:pt>
                <c:pt idx="851">
                  <c:v>7.5</c:v>
                </c:pt>
              </c:numCache>
            </c:numRef>
          </c:xVal>
          <c:yVal>
            <c:numRef>
              <c:f>'安定領域(加工セクター)'!$B$2:$B$853</c:f>
              <c:numCache>
                <c:formatCode>General</c:formatCode>
                <c:ptCount val="852"/>
                <c:pt idx="0">
                  <c:v>21.799999999999901</c:v>
                </c:pt>
                <c:pt idx="1">
                  <c:v>21.899999999999899</c:v>
                </c:pt>
                <c:pt idx="2">
                  <c:v>21.999999999999901</c:v>
                </c:pt>
                <c:pt idx="3">
                  <c:v>22.099999999999898</c:v>
                </c:pt>
                <c:pt idx="4">
                  <c:v>22.1999999999999</c:v>
                </c:pt>
                <c:pt idx="5">
                  <c:v>22.299999999999901</c:v>
                </c:pt>
                <c:pt idx="6">
                  <c:v>22.399999999999899</c:v>
                </c:pt>
                <c:pt idx="7">
                  <c:v>22.499999999999901</c:v>
                </c:pt>
                <c:pt idx="8">
                  <c:v>22.599999999999898</c:v>
                </c:pt>
                <c:pt idx="9">
                  <c:v>22.6999999999999</c:v>
                </c:pt>
                <c:pt idx="10">
                  <c:v>22.799999999999901</c:v>
                </c:pt>
                <c:pt idx="11">
                  <c:v>22.899999999999899</c:v>
                </c:pt>
                <c:pt idx="12">
                  <c:v>22.999999999999901</c:v>
                </c:pt>
                <c:pt idx="13">
                  <c:v>23.099999999999898</c:v>
                </c:pt>
                <c:pt idx="14">
                  <c:v>23.1999999999999</c:v>
                </c:pt>
                <c:pt idx="15">
                  <c:v>23.299999999999901</c:v>
                </c:pt>
                <c:pt idx="16">
                  <c:v>23.399999999999899</c:v>
                </c:pt>
                <c:pt idx="17">
                  <c:v>21.799999999999901</c:v>
                </c:pt>
                <c:pt idx="18">
                  <c:v>21.899999999999899</c:v>
                </c:pt>
                <c:pt idx="19">
                  <c:v>21.999999999999901</c:v>
                </c:pt>
                <c:pt idx="20">
                  <c:v>22.099999999999898</c:v>
                </c:pt>
                <c:pt idx="21">
                  <c:v>22.1999999999999</c:v>
                </c:pt>
                <c:pt idx="22">
                  <c:v>22.299999999999901</c:v>
                </c:pt>
                <c:pt idx="23">
                  <c:v>22.399999999999899</c:v>
                </c:pt>
                <c:pt idx="24">
                  <c:v>22.499999999999901</c:v>
                </c:pt>
                <c:pt idx="25">
                  <c:v>22.599999999999898</c:v>
                </c:pt>
                <c:pt idx="26">
                  <c:v>22.6999999999999</c:v>
                </c:pt>
                <c:pt idx="27">
                  <c:v>22.799999999999901</c:v>
                </c:pt>
                <c:pt idx="28">
                  <c:v>22.899999999999899</c:v>
                </c:pt>
                <c:pt idx="29">
                  <c:v>22.999999999999901</c:v>
                </c:pt>
                <c:pt idx="30">
                  <c:v>23.099999999999898</c:v>
                </c:pt>
                <c:pt idx="31">
                  <c:v>23.1999999999999</c:v>
                </c:pt>
                <c:pt idx="32">
                  <c:v>23.299999999999901</c:v>
                </c:pt>
                <c:pt idx="33">
                  <c:v>23.399999999999899</c:v>
                </c:pt>
                <c:pt idx="34">
                  <c:v>21.799999999999901</c:v>
                </c:pt>
                <c:pt idx="35">
                  <c:v>21.899999999999899</c:v>
                </c:pt>
                <c:pt idx="36">
                  <c:v>21.999999999999901</c:v>
                </c:pt>
                <c:pt idx="37">
                  <c:v>22.099999999999898</c:v>
                </c:pt>
                <c:pt idx="38">
                  <c:v>22.1999999999999</c:v>
                </c:pt>
                <c:pt idx="39">
                  <c:v>22.299999999999901</c:v>
                </c:pt>
                <c:pt idx="40">
                  <c:v>22.399999999999899</c:v>
                </c:pt>
                <c:pt idx="41">
                  <c:v>22.499999999999901</c:v>
                </c:pt>
                <c:pt idx="42">
                  <c:v>22.599999999999898</c:v>
                </c:pt>
                <c:pt idx="43">
                  <c:v>22.6999999999999</c:v>
                </c:pt>
                <c:pt idx="44">
                  <c:v>22.799999999999901</c:v>
                </c:pt>
                <c:pt idx="45">
                  <c:v>22.899999999999899</c:v>
                </c:pt>
                <c:pt idx="46">
                  <c:v>22.999999999999901</c:v>
                </c:pt>
                <c:pt idx="47">
                  <c:v>23.099999999999898</c:v>
                </c:pt>
                <c:pt idx="48">
                  <c:v>23.1999999999999</c:v>
                </c:pt>
                <c:pt idx="49">
                  <c:v>23.299999999999901</c:v>
                </c:pt>
                <c:pt idx="50">
                  <c:v>23.399999999999899</c:v>
                </c:pt>
                <c:pt idx="51">
                  <c:v>21.799999999999901</c:v>
                </c:pt>
                <c:pt idx="52">
                  <c:v>21.899999999999899</c:v>
                </c:pt>
                <c:pt idx="53">
                  <c:v>21.999999999999901</c:v>
                </c:pt>
                <c:pt idx="54">
                  <c:v>22.099999999999898</c:v>
                </c:pt>
                <c:pt idx="55">
                  <c:v>22.1999999999999</c:v>
                </c:pt>
                <c:pt idx="56">
                  <c:v>22.299999999999901</c:v>
                </c:pt>
                <c:pt idx="57">
                  <c:v>22.399999999999899</c:v>
                </c:pt>
                <c:pt idx="58">
                  <c:v>22.499999999999901</c:v>
                </c:pt>
                <c:pt idx="59">
                  <c:v>22.599999999999898</c:v>
                </c:pt>
                <c:pt idx="60">
                  <c:v>22.6999999999999</c:v>
                </c:pt>
                <c:pt idx="61">
                  <c:v>22.799999999999901</c:v>
                </c:pt>
                <c:pt idx="62">
                  <c:v>22.899999999999899</c:v>
                </c:pt>
                <c:pt idx="63">
                  <c:v>22.999999999999901</c:v>
                </c:pt>
                <c:pt idx="64">
                  <c:v>23.099999999999898</c:v>
                </c:pt>
                <c:pt idx="65">
                  <c:v>23.1999999999999</c:v>
                </c:pt>
                <c:pt idx="66">
                  <c:v>23.299999999999901</c:v>
                </c:pt>
                <c:pt idx="67">
                  <c:v>23.399999999999899</c:v>
                </c:pt>
                <c:pt idx="68">
                  <c:v>21.799999999999901</c:v>
                </c:pt>
                <c:pt idx="69">
                  <c:v>21.899999999999899</c:v>
                </c:pt>
                <c:pt idx="70">
                  <c:v>21.999999999999901</c:v>
                </c:pt>
                <c:pt idx="71">
                  <c:v>22.099999999999898</c:v>
                </c:pt>
                <c:pt idx="72">
                  <c:v>22.1999999999999</c:v>
                </c:pt>
                <c:pt idx="73">
                  <c:v>22.299999999999901</c:v>
                </c:pt>
                <c:pt idx="74">
                  <c:v>22.399999999999899</c:v>
                </c:pt>
                <c:pt idx="75">
                  <c:v>22.499999999999901</c:v>
                </c:pt>
                <c:pt idx="76">
                  <c:v>22.599999999999898</c:v>
                </c:pt>
                <c:pt idx="77">
                  <c:v>22.6999999999999</c:v>
                </c:pt>
                <c:pt idx="78">
                  <c:v>22.799999999999901</c:v>
                </c:pt>
                <c:pt idx="79">
                  <c:v>22.899999999999899</c:v>
                </c:pt>
                <c:pt idx="80">
                  <c:v>22.999999999999901</c:v>
                </c:pt>
                <c:pt idx="81">
                  <c:v>23.099999999999898</c:v>
                </c:pt>
                <c:pt idx="82">
                  <c:v>23.1999999999999</c:v>
                </c:pt>
                <c:pt idx="83">
                  <c:v>23.299999999999901</c:v>
                </c:pt>
                <c:pt idx="84">
                  <c:v>23.399999999999899</c:v>
                </c:pt>
                <c:pt idx="85">
                  <c:v>21.799999999999901</c:v>
                </c:pt>
                <c:pt idx="86">
                  <c:v>21.899999999999899</c:v>
                </c:pt>
                <c:pt idx="87">
                  <c:v>21.999999999999901</c:v>
                </c:pt>
                <c:pt idx="88">
                  <c:v>22.099999999999898</c:v>
                </c:pt>
                <c:pt idx="89">
                  <c:v>22.1999999999999</c:v>
                </c:pt>
                <c:pt idx="90">
                  <c:v>22.299999999999901</c:v>
                </c:pt>
                <c:pt idx="91">
                  <c:v>22.399999999999899</c:v>
                </c:pt>
                <c:pt idx="92">
                  <c:v>22.499999999999901</c:v>
                </c:pt>
                <c:pt idx="93">
                  <c:v>22.599999999999898</c:v>
                </c:pt>
                <c:pt idx="94">
                  <c:v>22.6999999999999</c:v>
                </c:pt>
                <c:pt idx="95">
                  <c:v>22.799999999999901</c:v>
                </c:pt>
                <c:pt idx="96">
                  <c:v>22.899999999999899</c:v>
                </c:pt>
                <c:pt idx="97">
                  <c:v>22.999999999999901</c:v>
                </c:pt>
                <c:pt idx="98">
                  <c:v>23.099999999999898</c:v>
                </c:pt>
                <c:pt idx="99">
                  <c:v>23.1999999999999</c:v>
                </c:pt>
                <c:pt idx="100">
                  <c:v>23.299999999999901</c:v>
                </c:pt>
                <c:pt idx="101">
                  <c:v>23.399999999999899</c:v>
                </c:pt>
                <c:pt idx="102">
                  <c:v>21.799999999999901</c:v>
                </c:pt>
                <c:pt idx="103">
                  <c:v>21.899999999999899</c:v>
                </c:pt>
                <c:pt idx="104">
                  <c:v>21.999999999999901</c:v>
                </c:pt>
                <c:pt idx="105">
                  <c:v>22.099999999999898</c:v>
                </c:pt>
                <c:pt idx="106">
                  <c:v>22.1999999999999</c:v>
                </c:pt>
                <c:pt idx="107">
                  <c:v>22.299999999999901</c:v>
                </c:pt>
                <c:pt idx="108">
                  <c:v>22.399999999999899</c:v>
                </c:pt>
                <c:pt idx="109">
                  <c:v>22.499999999999901</c:v>
                </c:pt>
                <c:pt idx="110">
                  <c:v>22.599999999999898</c:v>
                </c:pt>
                <c:pt idx="111">
                  <c:v>22.6999999999999</c:v>
                </c:pt>
                <c:pt idx="112">
                  <c:v>22.799999999999901</c:v>
                </c:pt>
                <c:pt idx="113">
                  <c:v>22.899999999999899</c:v>
                </c:pt>
                <c:pt idx="114">
                  <c:v>22.999999999999901</c:v>
                </c:pt>
                <c:pt idx="115">
                  <c:v>23.099999999999898</c:v>
                </c:pt>
                <c:pt idx="116">
                  <c:v>23.1999999999999</c:v>
                </c:pt>
                <c:pt idx="117">
                  <c:v>23.299999999999901</c:v>
                </c:pt>
                <c:pt idx="118">
                  <c:v>23.399999999999899</c:v>
                </c:pt>
                <c:pt idx="119">
                  <c:v>21.799999999999901</c:v>
                </c:pt>
                <c:pt idx="120">
                  <c:v>21.899999999999899</c:v>
                </c:pt>
                <c:pt idx="121">
                  <c:v>21.999999999999901</c:v>
                </c:pt>
                <c:pt idx="122">
                  <c:v>22.099999999999898</c:v>
                </c:pt>
                <c:pt idx="123">
                  <c:v>22.1999999999999</c:v>
                </c:pt>
                <c:pt idx="124">
                  <c:v>22.299999999999901</c:v>
                </c:pt>
                <c:pt idx="125">
                  <c:v>22.399999999999899</c:v>
                </c:pt>
                <c:pt idx="126">
                  <c:v>22.499999999999901</c:v>
                </c:pt>
                <c:pt idx="127">
                  <c:v>22.599999999999898</c:v>
                </c:pt>
                <c:pt idx="128">
                  <c:v>22.6999999999999</c:v>
                </c:pt>
                <c:pt idx="129">
                  <c:v>22.799999999999901</c:v>
                </c:pt>
                <c:pt idx="130">
                  <c:v>22.899999999999899</c:v>
                </c:pt>
                <c:pt idx="131">
                  <c:v>22.999999999999901</c:v>
                </c:pt>
                <c:pt idx="132">
                  <c:v>23.099999999999898</c:v>
                </c:pt>
                <c:pt idx="133">
                  <c:v>23.1999999999999</c:v>
                </c:pt>
                <c:pt idx="134">
                  <c:v>23.299999999999901</c:v>
                </c:pt>
                <c:pt idx="135">
                  <c:v>23.399999999999899</c:v>
                </c:pt>
                <c:pt idx="136">
                  <c:v>21.799999999999901</c:v>
                </c:pt>
                <c:pt idx="137">
                  <c:v>21.899999999999899</c:v>
                </c:pt>
                <c:pt idx="138">
                  <c:v>21.999999999999901</c:v>
                </c:pt>
                <c:pt idx="139">
                  <c:v>22.099999999999898</c:v>
                </c:pt>
                <c:pt idx="140">
                  <c:v>22.1999999999999</c:v>
                </c:pt>
                <c:pt idx="141">
                  <c:v>22.299999999999901</c:v>
                </c:pt>
                <c:pt idx="142">
                  <c:v>22.399999999999899</c:v>
                </c:pt>
                <c:pt idx="143">
                  <c:v>22.499999999999901</c:v>
                </c:pt>
                <c:pt idx="144">
                  <c:v>22.599999999999898</c:v>
                </c:pt>
                <c:pt idx="145">
                  <c:v>22.6999999999999</c:v>
                </c:pt>
                <c:pt idx="146">
                  <c:v>22.799999999999901</c:v>
                </c:pt>
                <c:pt idx="147">
                  <c:v>22.899999999999899</c:v>
                </c:pt>
                <c:pt idx="148">
                  <c:v>22.999999999999901</c:v>
                </c:pt>
                <c:pt idx="149">
                  <c:v>23.099999999999898</c:v>
                </c:pt>
                <c:pt idx="150">
                  <c:v>23.1999999999999</c:v>
                </c:pt>
                <c:pt idx="151">
                  <c:v>23.299999999999901</c:v>
                </c:pt>
                <c:pt idx="152">
                  <c:v>23.399999999999899</c:v>
                </c:pt>
                <c:pt idx="153">
                  <c:v>21.799999999999901</c:v>
                </c:pt>
                <c:pt idx="154">
                  <c:v>21.899999999999899</c:v>
                </c:pt>
                <c:pt idx="155">
                  <c:v>21.999999999999901</c:v>
                </c:pt>
                <c:pt idx="156">
                  <c:v>22.099999999999898</c:v>
                </c:pt>
                <c:pt idx="157">
                  <c:v>22.1999999999999</c:v>
                </c:pt>
                <c:pt idx="158">
                  <c:v>22.299999999999901</c:v>
                </c:pt>
                <c:pt idx="159">
                  <c:v>22.399999999999899</c:v>
                </c:pt>
                <c:pt idx="160">
                  <c:v>22.499999999999901</c:v>
                </c:pt>
                <c:pt idx="161">
                  <c:v>22.599999999999898</c:v>
                </c:pt>
                <c:pt idx="162">
                  <c:v>22.6999999999999</c:v>
                </c:pt>
                <c:pt idx="163">
                  <c:v>22.799999999999901</c:v>
                </c:pt>
                <c:pt idx="164">
                  <c:v>22.899999999999899</c:v>
                </c:pt>
                <c:pt idx="165">
                  <c:v>22.999999999999901</c:v>
                </c:pt>
                <c:pt idx="166">
                  <c:v>23.099999999999898</c:v>
                </c:pt>
                <c:pt idx="167">
                  <c:v>23.1999999999999</c:v>
                </c:pt>
                <c:pt idx="168">
                  <c:v>23.299999999999901</c:v>
                </c:pt>
                <c:pt idx="169">
                  <c:v>23.399999999999899</c:v>
                </c:pt>
                <c:pt idx="170">
                  <c:v>21.799999999999901</c:v>
                </c:pt>
                <c:pt idx="171">
                  <c:v>21.899999999999899</c:v>
                </c:pt>
                <c:pt idx="172">
                  <c:v>21.999999999999901</c:v>
                </c:pt>
                <c:pt idx="173">
                  <c:v>22.099999999999898</c:v>
                </c:pt>
                <c:pt idx="174">
                  <c:v>22.1999999999999</c:v>
                </c:pt>
                <c:pt idx="175">
                  <c:v>22.299999999999901</c:v>
                </c:pt>
                <c:pt idx="176">
                  <c:v>22.399999999999899</c:v>
                </c:pt>
                <c:pt idx="177">
                  <c:v>22.499999999999901</c:v>
                </c:pt>
                <c:pt idx="178">
                  <c:v>22.599999999999898</c:v>
                </c:pt>
                <c:pt idx="179">
                  <c:v>22.6999999999999</c:v>
                </c:pt>
                <c:pt idx="180">
                  <c:v>22.799999999999901</c:v>
                </c:pt>
                <c:pt idx="181">
                  <c:v>22.899999999999899</c:v>
                </c:pt>
                <c:pt idx="182">
                  <c:v>22.999999999999901</c:v>
                </c:pt>
                <c:pt idx="183">
                  <c:v>23.099999999999898</c:v>
                </c:pt>
                <c:pt idx="184">
                  <c:v>23.1999999999999</c:v>
                </c:pt>
                <c:pt idx="185">
                  <c:v>23.299999999999901</c:v>
                </c:pt>
                <c:pt idx="186">
                  <c:v>23.399999999999899</c:v>
                </c:pt>
                <c:pt idx="187">
                  <c:v>21.799999999999901</c:v>
                </c:pt>
                <c:pt idx="188">
                  <c:v>21.899999999999899</c:v>
                </c:pt>
                <c:pt idx="189">
                  <c:v>21.999999999999901</c:v>
                </c:pt>
                <c:pt idx="190">
                  <c:v>22.099999999999898</c:v>
                </c:pt>
                <c:pt idx="191">
                  <c:v>22.1999999999999</c:v>
                </c:pt>
                <c:pt idx="192">
                  <c:v>22.299999999999901</c:v>
                </c:pt>
                <c:pt idx="193">
                  <c:v>22.399999999999899</c:v>
                </c:pt>
                <c:pt idx="194">
                  <c:v>22.499999999999901</c:v>
                </c:pt>
                <c:pt idx="195">
                  <c:v>22.599999999999898</c:v>
                </c:pt>
                <c:pt idx="196">
                  <c:v>22.6999999999999</c:v>
                </c:pt>
                <c:pt idx="197">
                  <c:v>22.799999999999901</c:v>
                </c:pt>
                <c:pt idx="198">
                  <c:v>22.899999999999899</c:v>
                </c:pt>
                <c:pt idx="199">
                  <c:v>22.999999999999901</c:v>
                </c:pt>
                <c:pt idx="200">
                  <c:v>23.099999999999898</c:v>
                </c:pt>
                <c:pt idx="201">
                  <c:v>23.1999999999999</c:v>
                </c:pt>
                <c:pt idx="202">
                  <c:v>23.299999999999901</c:v>
                </c:pt>
                <c:pt idx="203">
                  <c:v>23.399999999999899</c:v>
                </c:pt>
                <c:pt idx="204">
                  <c:v>21.799999999999901</c:v>
                </c:pt>
                <c:pt idx="205">
                  <c:v>21.899999999999899</c:v>
                </c:pt>
                <c:pt idx="206">
                  <c:v>21.999999999999901</c:v>
                </c:pt>
                <c:pt idx="207">
                  <c:v>22.099999999999898</c:v>
                </c:pt>
                <c:pt idx="208">
                  <c:v>22.1999999999999</c:v>
                </c:pt>
                <c:pt idx="209">
                  <c:v>22.299999999999901</c:v>
                </c:pt>
                <c:pt idx="210">
                  <c:v>22.399999999999899</c:v>
                </c:pt>
                <c:pt idx="211">
                  <c:v>22.499999999999901</c:v>
                </c:pt>
                <c:pt idx="212">
                  <c:v>22.599999999999898</c:v>
                </c:pt>
                <c:pt idx="213">
                  <c:v>22.6999999999999</c:v>
                </c:pt>
                <c:pt idx="214">
                  <c:v>22.799999999999901</c:v>
                </c:pt>
                <c:pt idx="215">
                  <c:v>22.899999999999899</c:v>
                </c:pt>
                <c:pt idx="216">
                  <c:v>22.999999999999901</c:v>
                </c:pt>
                <c:pt idx="217">
                  <c:v>23.099999999999898</c:v>
                </c:pt>
                <c:pt idx="218">
                  <c:v>23.1999999999999</c:v>
                </c:pt>
                <c:pt idx="219">
                  <c:v>23.299999999999901</c:v>
                </c:pt>
                <c:pt idx="220">
                  <c:v>21.799999999999901</c:v>
                </c:pt>
                <c:pt idx="221">
                  <c:v>21.899999999999899</c:v>
                </c:pt>
                <c:pt idx="222">
                  <c:v>21.999999999999901</c:v>
                </c:pt>
                <c:pt idx="223">
                  <c:v>22.099999999999898</c:v>
                </c:pt>
                <c:pt idx="224">
                  <c:v>22.1999999999999</c:v>
                </c:pt>
                <c:pt idx="225">
                  <c:v>22.299999999999901</c:v>
                </c:pt>
                <c:pt idx="226">
                  <c:v>22.399999999999899</c:v>
                </c:pt>
                <c:pt idx="227">
                  <c:v>22.499999999999901</c:v>
                </c:pt>
                <c:pt idx="228">
                  <c:v>22.599999999999898</c:v>
                </c:pt>
                <c:pt idx="229">
                  <c:v>22.6999999999999</c:v>
                </c:pt>
                <c:pt idx="230">
                  <c:v>22.799999999999901</c:v>
                </c:pt>
                <c:pt idx="231">
                  <c:v>22.899999999999899</c:v>
                </c:pt>
                <c:pt idx="232">
                  <c:v>22.999999999999901</c:v>
                </c:pt>
                <c:pt idx="233">
                  <c:v>23.099999999999898</c:v>
                </c:pt>
                <c:pt idx="234">
                  <c:v>23.1999999999999</c:v>
                </c:pt>
                <c:pt idx="235">
                  <c:v>23.299999999999901</c:v>
                </c:pt>
                <c:pt idx="236">
                  <c:v>21.799999999999901</c:v>
                </c:pt>
                <c:pt idx="237">
                  <c:v>21.899999999999899</c:v>
                </c:pt>
                <c:pt idx="238">
                  <c:v>21.999999999999901</c:v>
                </c:pt>
                <c:pt idx="239">
                  <c:v>22.099999999999898</c:v>
                </c:pt>
                <c:pt idx="240">
                  <c:v>22.1999999999999</c:v>
                </c:pt>
                <c:pt idx="241">
                  <c:v>22.299999999999901</c:v>
                </c:pt>
                <c:pt idx="242">
                  <c:v>22.399999999999899</c:v>
                </c:pt>
                <c:pt idx="243">
                  <c:v>22.499999999999901</c:v>
                </c:pt>
                <c:pt idx="244">
                  <c:v>22.599999999999898</c:v>
                </c:pt>
                <c:pt idx="245">
                  <c:v>22.6999999999999</c:v>
                </c:pt>
                <c:pt idx="246">
                  <c:v>22.799999999999901</c:v>
                </c:pt>
                <c:pt idx="247">
                  <c:v>22.899999999999899</c:v>
                </c:pt>
                <c:pt idx="248">
                  <c:v>22.999999999999901</c:v>
                </c:pt>
                <c:pt idx="249">
                  <c:v>23.099999999999898</c:v>
                </c:pt>
                <c:pt idx="250">
                  <c:v>23.1999999999999</c:v>
                </c:pt>
                <c:pt idx="251">
                  <c:v>23.299999999999901</c:v>
                </c:pt>
                <c:pt idx="252">
                  <c:v>21.799999999999901</c:v>
                </c:pt>
                <c:pt idx="253">
                  <c:v>21.899999999999899</c:v>
                </c:pt>
                <c:pt idx="254">
                  <c:v>21.999999999999901</c:v>
                </c:pt>
                <c:pt idx="255">
                  <c:v>22.099999999999898</c:v>
                </c:pt>
                <c:pt idx="256">
                  <c:v>22.1999999999999</c:v>
                </c:pt>
                <c:pt idx="257">
                  <c:v>22.299999999999901</c:v>
                </c:pt>
                <c:pt idx="258">
                  <c:v>22.399999999999899</c:v>
                </c:pt>
                <c:pt idx="259">
                  <c:v>22.499999999999901</c:v>
                </c:pt>
                <c:pt idx="260">
                  <c:v>22.599999999999898</c:v>
                </c:pt>
                <c:pt idx="261">
                  <c:v>22.6999999999999</c:v>
                </c:pt>
                <c:pt idx="262">
                  <c:v>22.799999999999901</c:v>
                </c:pt>
                <c:pt idx="263">
                  <c:v>22.899999999999899</c:v>
                </c:pt>
                <c:pt idx="264">
                  <c:v>22.999999999999901</c:v>
                </c:pt>
                <c:pt idx="265">
                  <c:v>23.099999999999898</c:v>
                </c:pt>
                <c:pt idx="266">
                  <c:v>23.1999999999999</c:v>
                </c:pt>
                <c:pt idx="267">
                  <c:v>23.299999999999901</c:v>
                </c:pt>
                <c:pt idx="268">
                  <c:v>21.799999999999901</c:v>
                </c:pt>
                <c:pt idx="269">
                  <c:v>21.899999999999899</c:v>
                </c:pt>
                <c:pt idx="270">
                  <c:v>21.999999999999901</c:v>
                </c:pt>
                <c:pt idx="271">
                  <c:v>22.099999999999898</c:v>
                </c:pt>
                <c:pt idx="272">
                  <c:v>22.1999999999999</c:v>
                </c:pt>
                <c:pt idx="273">
                  <c:v>22.299999999999901</c:v>
                </c:pt>
                <c:pt idx="274">
                  <c:v>22.399999999999899</c:v>
                </c:pt>
                <c:pt idx="275">
                  <c:v>22.499999999999901</c:v>
                </c:pt>
                <c:pt idx="276">
                  <c:v>22.599999999999898</c:v>
                </c:pt>
                <c:pt idx="277">
                  <c:v>22.6999999999999</c:v>
                </c:pt>
                <c:pt idx="278">
                  <c:v>22.799999999999901</c:v>
                </c:pt>
                <c:pt idx="279">
                  <c:v>22.899999999999899</c:v>
                </c:pt>
                <c:pt idx="280">
                  <c:v>22.999999999999901</c:v>
                </c:pt>
                <c:pt idx="281">
                  <c:v>23.099999999999898</c:v>
                </c:pt>
                <c:pt idx="282">
                  <c:v>23.1999999999999</c:v>
                </c:pt>
                <c:pt idx="283">
                  <c:v>23.299999999999901</c:v>
                </c:pt>
                <c:pt idx="284">
                  <c:v>21.6999999999999</c:v>
                </c:pt>
                <c:pt idx="285">
                  <c:v>21.799999999999901</c:v>
                </c:pt>
                <c:pt idx="286">
                  <c:v>21.899999999999899</c:v>
                </c:pt>
                <c:pt idx="287">
                  <c:v>21.999999999999901</c:v>
                </c:pt>
                <c:pt idx="288">
                  <c:v>22.099999999999898</c:v>
                </c:pt>
                <c:pt idx="289">
                  <c:v>22.1999999999999</c:v>
                </c:pt>
                <c:pt idx="290">
                  <c:v>22.299999999999901</c:v>
                </c:pt>
                <c:pt idx="291">
                  <c:v>22.399999999999899</c:v>
                </c:pt>
                <c:pt idx="292">
                  <c:v>22.499999999999901</c:v>
                </c:pt>
                <c:pt idx="293">
                  <c:v>22.599999999999898</c:v>
                </c:pt>
                <c:pt idx="294">
                  <c:v>22.6999999999999</c:v>
                </c:pt>
                <c:pt idx="295">
                  <c:v>22.799999999999901</c:v>
                </c:pt>
                <c:pt idx="296">
                  <c:v>22.899999999999899</c:v>
                </c:pt>
                <c:pt idx="297">
                  <c:v>22.999999999999901</c:v>
                </c:pt>
                <c:pt idx="298">
                  <c:v>23.099999999999898</c:v>
                </c:pt>
                <c:pt idx="299">
                  <c:v>23.1999999999999</c:v>
                </c:pt>
                <c:pt idx="300">
                  <c:v>23.299999999999901</c:v>
                </c:pt>
                <c:pt idx="301">
                  <c:v>21.6999999999999</c:v>
                </c:pt>
                <c:pt idx="302">
                  <c:v>21.799999999999901</c:v>
                </c:pt>
                <c:pt idx="303">
                  <c:v>21.899999999999899</c:v>
                </c:pt>
                <c:pt idx="304">
                  <c:v>21.999999999999901</c:v>
                </c:pt>
                <c:pt idx="305">
                  <c:v>22.099999999999898</c:v>
                </c:pt>
                <c:pt idx="306">
                  <c:v>22.1999999999999</c:v>
                </c:pt>
                <c:pt idx="307">
                  <c:v>22.299999999999901</c:v>
                </c:pt>
                <c:pt idx="308">
                  <c:v>22.399999999999899</c:v>
                </c:pt>
                <c:pt idx="309">
                  <c:v>22.499999999999901</c:v>
                </c:pt>
                <c:pt idx="310">
                  <c:v>22.599999999999898</c:v>
                </c:pt>
                <c:pt idx="311">
                  <c:v>22.6999999999999</c:v>
                </c:pt>
                <c:pt idx="312">
                  <c:v>22.799999999999901</c:v>
                </c:pt>
                <c:pt idx="313">
                  <c:v>22.899999999999899</c:v>
                </c:pt>
                <c:pt idx="314">
                  <c:v>22.999999999999901</c:v>
                </c:pt>
                <c:pt idx="315">
                  <c:v>23.099999999999898</c:v>
                </c:pt>
                <c:pt idx="316">
                  <c:v>23.1999999999999</c:v>
                </c:pt>
                <c:pt idx="317">
                  <c:v>23.299999999999901</c:v>
                </c:pt>
                <c:pt idx="318">
                  <c:v>21.6999999999999</c:v>
                </c:pt>
                <c:pt idx="319">
                  <c:v>21.799999999999901</c:v>
                </c:pt>
                <c:pt idx="320">
                  <c:v>21.899999999999899</c:v>
                </c:pt>
                <c:pt idx="321">
                  <c:v>21.999999999999901</c:v>
                </c:pt>
                <c:pt idx="322">
                  <c:v>22.099999999999898</c:v>
                </c:pt>
                <c:pt idx="323">
                  <c:v>22.1999999999999</c:v>
                </c:pt>
                <c:pt idx="324">
                  <c:v>22.299999999999901</c:v>
                </c:pt>
                <c:pt idx="325">
                  <c:v>22.399999999999899</c:v>
                </c:pt>
                <c:pt idx="326">
                  <c:v>22.499999999999901</c:v>
                </c:pt>
                <c:pt idx="327">
                  <c:v>22.599999999999898</c:v>
                </c:pt>
                <c:pt idx="328">
                  <c:v>22.6999999999999</c:v>
                </c:pt>
                <c:pt idx="329">
                  <c:v>22.799999999999901</c:v>
                </c:pt>
                <c:pt idx="330">
                  <c:v>22.899999999999899</c:v>
                </c:pt>
                <c:pt idx="331">
                  <c:v>22.999999999999901</c:v>
                </c:pt>
                <c:pt idx="332">
                  <c:v>23.099999999999898</c:v>
                </c:pt>
                <c:pt idx="333">
                  <c:v>23.1999999999999</c:v>
                </c:pt>
                <c:pt idx="334">
                  <c:v>23.299999999999901</c:v>
                </c:pt>
                <c:pt idx="335">
                  <c:v>21.6999999999999</c:v>
                </c:pt>
                <c:pt idx="336">
                  <c:v>21.799999999999901</c:v>
                </c:pt>
                <c:pt idx="337">
                  <c:v>21.899999999999899</c:v>
                </c:pt>
                <c:pt idx="338">
                  <c:v>21.999999999999901</c:v>
                </c:pt>
                <c:pt idx="339">
                  <c:v>22.099999999999898</c:v>
                </c:pt>
                <c:pt idx="340">
                  <c:v>22.1999999999999</c:v>
                </c:pt>
                <c:pt idx="341">
                  <c:v>22.299999999999901</c:v>
                </c:pt>
                <c:pt idx="342">
                  <c:v>22.399999999999899</c:v>
                </c:pt>
                <c:pt idx="343">
                  <c:v>22.499999999999901</c:v>
                </c:pt>
                <c:pt idx="344">
                  <c:v>22.599999999999898</c:v>
                </c:pt>
                <c:pt idx="345">
                  <c:v>22.6999999999999</c:v>
                </c:pt>
                <c:pt idx="346">
                  <c:v>22.799999999999901</c:v>
                </c:pt>
                <c:pt idx="347">
                  <c:v>22.899999999999899</c:v>
                </c:pt>
                <c:pt idx="348">
                  <c:v>22.999999999999901</c:v>
                </c:pt>
                <c:pt idx="349">
                  <c:v>23.099999999999898</c:v>
                </c:pt>
                <c:pt idx="350">
                  <c:v>23.1999999999999</c:v>
                </c:pt>
                <c:pt idx="351">
                  <c:v>21.6999999999999</c:v>
                </c:pt>
                <c:pt idx="352">
                  <c:v>21.799999999999901</c:v>
                </c:pt>
                <c:pt idx="353">
                  <c:v>21.899999999999899</c:v>
                </c:pt>
                <c:pt idx="354">
                  <c:v>21.999999999999901</c:v>
                </c:pt>
                <c:pt idx="355">
                  <c:v>22.099999999999898</c:v>
                </c:pt>
                <c:pt idx="356">
                  <c:v>22.1999999999999</c:v>
                </c:pt>
                <c:pt idx="357">
                  <c:v>22.299999999999901</c:v>
                </c:pt>
                <c:pt idx="358">
                  <c:v>22.399999999999899</c:v>
                </c:pt>
                <c:pt idx="359">
                  <c:v>22.499999999999901</c:v>
                </c:pt>
                <c:pt idx="360">
                  <c:v>22.599999999999898</c:v>
                </c:pt>
                <c:pt idx="361">
                  <c:v>22.6999999999999</c:v>
                </c:pt>
                <c:pt idx="362">
                  <c:v>22.799999999999901</c:v>
                </c:pt>
                <c:pt idx="363">
                  <c:v>22.899999999999899</c:v>
                </c:pt>
                <c:pt idx="364">
                  <c:v>22.999999999999901</c:v>
                </c:pt>
                <c:pt idx="365">
                  <c:v>23.099999999999898</c:v>
                </c:pt>
                <c:pt idx="366">
                  <c:v>23.1999999999999</c:v>
                </c:pt>
                <c:pt idx="367">
                  <c:v>21.6999999999999</c:v>
                </c:pt>
                <c:pt idx="368">
                  <c:v>21.799999999999901</c:v>
                </c:pt>
                <c:pt idx="369">
                  <c:v>21.899999999999899</c:v>
                </c:pt>
                <c:pt idx="370">
                  <c:v>21.999999999999901</c:v>
                </c:pt>
                <c:pt idx="371">
                  <c:v>22.099999999999898</c:v>
                </c:pt>
                <c:pt idx="372">
                  <c:v>22.1999999999999</c:v>
                </c:pt>
                <c:pt idx="373">
                  <c:v>22.299999999999901</c:v>
                </c:pt>
                <c:pt idx="374">
                  <c:v>22.399999999999899</c:v>
                </c:pt>
                <c:pt idx="375">
                  <c:v>22.499999999999901</c:v>
                </c:pt>
                <c:pt idx="376">
                  <c:v>22.599999999999898</c:v>
                </c:pt>
                <c:pt idx="377">
                  <c:v>22.6999999999999</c:v>
                </c:pt>
                <c:pt idx="378">
                  <c:v>22.799999999999901</c:v>
                </c:pt>
                <c:pt idx="379">
                  <c:v>22.899999999999899</c:v>
                </c:pt>
                <c:pt idx="380">
                  <c:v>22.999999999999901</c:v>
                </c:pt>
                <c:pt idx="381">
                  <c:v>23.099999999999898</c:v>
                </c:pt>
                <c:pt idx="382">
                  <c:v>23.1999999999999</c:v>
                </c:pt>
                <c:pt idx="383">
                  <c:v>21.6999999999999</c:v>
                </c:pt>
                <c:pt idx="384">
                  <c:v>21.799999999999901</c:v>
                </c:pt>
                <c:pt idx="385">
                  <c:v>21.899999999999899</c:v>
                </c:pt>
                <c:pt idx="386">
                  <c:v>21.999999999999901</c:v>
                </c:pt>
                <c:pt idx="387">
                  <c:v>22.099999999999898</c:v>
                </c:pt>
                <c:pt idx="388">
                  <c:v>22.1999999999999</c:v>
                </c:pt>
                <c:pt idx="389">
                  <c:v>22.299999999999901</c:v>
                </c:pt>
                <c:pt idx="390">
                  <c:v>22.399999999999899</c:v>
                </c:pt>
                <c:pt idx="391">
                  <c:v>22.499999999999901</c:v>
                </c:pt>
                <c:pt idx="392">
                  <c:v>22.599999999999898</c:v>
                </c:pt>
                <c:pt idx="393">
                  <c:v>22.6999999999999</c:v>
                </c:pt>
                <c:pt idx="394">
                  <c:v>22.799999999999901</c:v>
                </c:pt>
                <c:pt idx="395">
                  <c:v>22.899999999999899</c:v>
                </c:pt>
                <c:pt idx="396">
                  <c:v>22.999999999999901</c:v>
                </c:pt>
                <c:pt idx="397">
                  <c:v>23.099999999999898</c:v>
                </c:pt>
                <c:pt idx="398">
                  <c:v>23.1999999999999</c:v>
                </c:pt>
                <c:pt idx="399">
                  <c:v>21.6999999999999</c:v>
                </c:pt>
                <c:pt idx="400">
                  <c:v>21.799999999999901</c:v>
                </c:pt>
                <c:pt idx="401">
                  <c:v>21.899999999999899</c:v>
                </c:pt>
                <c:pt idx="402">
                  <c:v>21.999999999999901</c:v>
                </c:pt>
                <c:pt idx="403">
                  <c:v>22.099999999999898</c:v>
                </c:pt>
                <c:pt idx="404">
                  <c:v>22.1999999999999</c:v>
                </c:pt>
                <c:pt idx="405">
                  <c:v>22.299999999999901</c:v>
                </c:pt>
                <c:pt idx="406">
                  <c:v>22.399999999999899</c:v>
                </c:pt>
                <c:pt idx="407">
                  <c:v>22.499999999999901</c:v>
                </c:pt>
                <c:pt idx="408">
                  <c:v>22.599999999999898</c:v>
                </c:pt>
                <c:pt idx="409">
                  <c:v>22.6999999999999</c:v>
                </c:pt>
                <c:pt idx="410">
                  <c:v>22.799999999999901</c:v>
                </c:pt>
                <c:pt idx="411">
                  <c:v>22.899999999999899</c:v>
                </c:pt>
                <c:pt idx="412">
                  <c:v>22.999999999999901</c:v>
                </c:pt>
                <c:pt idx="413">
                  <c:v>23.099999999999898</c:v>
                </c:pt>
                <c:pt idx="414">
                  <c:v>23.1999999999999</c:v>
                </c:pt>
                <c:pt idx="415">
                  <c:v>21.6999999999999</c:v>
                </c:pt>
                <c:pt idx="416">
                  <c:v>21.799999999999901</c:v>
                </c:pt>
                <c:pt idx="417">
                  <c:v>21.899999999999899</c:v>
                </c:pt>
                <c:pt idx="418">
                  <c:v>21.999999999999901</c:v>
                </c:pt>
                <c:pt idx="419">
                  <c:v>22.099999999999898</c:v>
                </c:pt>
                <c:pt idx="420">
                  <c:v>22.1999999999999</c:v>
                </c:pt>
                <c:pt idx="421">
                  <c:v>22.299999999999901</c:v>
                </c:pt>
                <c:pt idx="422">
                  <c:v>22.399999999999899</c:v>
                </c:pt>
                <c:pt idx="423">
                  <c:v>22.499999999999901</c:v>
                </c:pt>
                <c:pt idx="424">
                  <c:v>22.599999999999898</c:v>
                </c:pt>
                <c:pt idx="425">
                  <c:v>22.6999999999999</c:v>
                </c:pt>
                <c:pt idx="426">
                  <c:v>22.799999999999901</c:v>
                </c:pt>
                <c:pt idx="427">
                  <c:v>22.899999999999899</c:v>
                </c:pt>
                <c:pt idx="428">
                  <c:v>22.999999999999901</c:v>
                </c:pt>
                <c:pt idx="429">
                  <c:v>23.099999999999898</c:v>
                </c:pt>
                <c:pt idx="430">
                  <c:v>21.6999999999999</c:v>
                </c:pt>
                <c:pt idx="431">
                  <c:v>21.799999999999901</c:v>
                </c:pt>
                <c:pt idx="432">
                  <c:v>21.899999999999899</c:v>
                </c:pt>
                <c:pt idx="433">
                  <c:v>21.999999999999901</c:v>
                </c:pt>
                <c:pt idx="434">
                  <c:v>22.099999999999898</c:v>
                </c:pt>
                <c:pt idx="435">
                  <c:v>22.1999999999999</c:v>
                </c:pt>
                <c:pt idx="436">
                  <c:v>22.299999999999901</c:v>
                </c:pt>
                <c:pt idx="437">
                  <c:v>22.399999999999899</c:v>
                </c:pt>
                <c:pt idx="438">
                  <c:v>22.499999999999901</c:v>
                </c:pt>
                <c:pt idx="439">
                  <c:v>22.599999999999898</c:v>
                </c:pt>
                <c:pt idx="440">
                  <c:v>22.6999999999999</c:v>
                </c:pt>
                <c:pt idx="441">
                  <c:v>22.799999999999901</c:v>
                </c:pt>
                <c:pt idx="442">
                  <c:v>22.899999999999899</c:v>
                </c:pt>
                <c:pt idx="443">
                  <c:v>22.999999999999901</c:v>
                </c:pt>
                <c:pt idx="444">
                  <c:v>23.099999999999898</c:v>
                </c:pt>
                <c:pt idx="445">
                  <c:v>21.6999999999999</c:v>
                </c:pt>
                <c:pt idx="446">
                  <c:v>21.799999999999901</c:v>
                </c:pt>
                <c:pt idx="447">
                  <c:v>21.899999999999899</c:v>
                </c:pt>
                <c:pt idx="448">
                  <c:v>21.999999999999901</c:v>
                </c:pt>
                <c:pt idx="449">
                  <c:v>22.099999999999898</c:v>
                </c:pt>
                <c:pt idx="450">
                  <c:v>22.1999999999999</c:v>
                </c:pt>
                <c:pt idx="451">
                  <c:v>22.299999999999901</c:v>
                </c:pt>
                <c:pt idx="452">
                  <c:v>22.399999999999899</c:v>
                </c:pt>
                <c:pt idx="453">
                  <c:v>22.499999999999901</c:v>
                </c:pt>
                <c:pt idx="454">
                  <c:v>22.599999999999898</c:v>
                </c:pt>
                <c:pt idx="455">
                  <c:v>22.6999999999999</c:v>
                </c:pt>
                <c:pt idx="456">
                  <c:v>22.799999999999901</c:v>
                </c:pt>
                <c:pt idx="457">
                  <c:v>22.899999999999899</c:v>
                </c:pt>
                <c:pt idx="458">
                  <c:v>22.999999999999901</c:v>
                </c:pt>
                <c:pt idx="459">
                  <c:v>23.099999999999898</c:v>
                </c:pt>
                <c:pt idx="460">
                  <c:v>21.6999999999999</c:v>
                </c:pt>
                <c:pt idx="461">
                  <c:v>21.799999999999901</c:v>
                </c:pt>
                <c:pt idx="462">
                  <c:v>21.899999999999899</c:v>
                </c:pt>
                <c:pt idx="463">
                  <c:v>21.999999999999901</c:v>
                </c:pt>
                <c:pt idx="464">
                  <c:v>22.099999999999898</c:v>
                </c:pt>
                <c:pt idx="465">
                  <c:v>22.1999999999999</c:v>
                </c:pt>
                <c:pt idx="466">
                  <c:v>22.299999999999901</c:v>
                </c:pt>
                <c:pt idx="467">
                  <c:v>22.399999999999899</c:v>
                </c:pt>
                <c:pt idx="468">
                  <c:v>22.499999999999901</c:v>
                </c:pt>
                <c:pt idx="469">
                  <c:v>22.599999999999898</c:v>
                </c:pt>
                <c:pt idx="470">
                  <c:v>22.6999999999999</c:v>
                </c:pt>
                <c:pt idx="471">
                  <c:v>22.799999999999901</c:v>
                </c:pt>
                <c:pt idx="472">
                  <c:v>22.899999999999899</c:v>
                </c:pt>
                <c:pt idx="473">
                  <c:v>22.999999999999901</c:v>
                </c:pt>
                <c:pt idx="474">
                  <c:v>23.099999999999898</c:v>
                </c:pt>
                <c:pt idx="475">
                  <c:v>21.6999999999999</c:v>
                </c:pt>
                <c:pt idx="476">
                  <c:v>21.799999999999901</c:v>
                </c:pt>
                <c:pt idx="477">
                  <c:v>21.899999999999899</c:v>
                </c:pt>
                <c:pt idx="478">
                  <c:v>21.999999999999901</c:v>
                </c:pt>
                <c:pt idx="479">
                  <c:v>22.099999999999898</c:v>
                </c:pt>
                <c:pt idx="480">
                  <c:v>22.1999999999999</c:v>
                </c:pt>
                <c:pt idx="481">
                  <c:v>22.299999999999901</c:v>
                </c:pt>
                <c:pt idx="482">
                  <c:v>22.399999999999899</c:v>
                </c:pt>
                <c:pt idx="483">
                  <c:v>22.499999999999901</c:v>
                </c:pt>
                <c:pt idx="484">
                  <c:v>22.599999999999898</c:v>
                </c:pt>
                <c:pt idx="485">
                  <c:v>22.6999999999999</c:v>
                </c:pt>
                <c:pt idx="486">
                  <c:v>22.799999999999901</c:v>
                </c:pt>
                <c:pt idx="487">
                  <c:v>22.899999999999899</c:v>
                </c:pt>
                <c:pt idx="488">
                  <c:v>22.999999999999901</c:v>
                </c:pt>
                <c:pt idx="489">
                  <c:v>21.6999999999999</c:v>
                </c:pt>
                <c:pt idx="490">
                  <c:v>21.799999999999901</c:v>
                </c:pt>
                <c:pt idx="491">
                  <c:v>21.899999999999899</c:v>
                </c:pt>
                <c:pt idx="492">
                  <c:v>21.999999999999901</c:v>
                </c:pt>
                <c:pt idx="493">
                  <c:v>22.099999999999898</c:v>
                </c:pt>
                <c:pt idx="494">
                  <c:v>22.1999999999999</c:v>
                </c:pt>
                <c:pt idx="495">
                  <c:v>22.299999999999901</c:v>
                </c:pt>
                <c:pt idx="496">
                  <c:v>22.399999999999899</c:v>
                </c:pt>
                <c:pt idx="497">
                  <c:v>22.499999999999901</c:v>
                </c:pt>
                <c:pt idx="498">
                  <c:v>22.599999999999898</c:v>
                </c:pt>
                <c:pt idx="499">
                  <c:v>22.6999999999999</c:v>
                </c:pt>
                <c:pt idx="500">
                  <c:v>22.799999999999901</c:v>
                </c:pt>
                <c:pt idx="501">
                  <c:v>22.899999999999899</c:v>
                </c:pt>
                <c:pt idx="502">
                  <c:v>22.999999999999901</c:v>
                </c:pt>
                <c:pt idx="503">
                  <c:v>21.6999999999999</c:v>
                </c:pt>
                <c:pt idx="504">
                  <c:v>21.799999999999901</c:v>
                </c:pt>
                <c:pt idx="505">
                  <c:v>21.899999999999899</c:v>
                </c:pt>
                <c:pt idx="506">
                  <c:v>21.999999999999901</c:v>
                </c:pt>
                <c:pt idx="507">
                  <c:v>22.099999999999898</c:v>
                </c:pt>
                <c:pt idx="508">
                  <c:v>22.1999999999999</c:v>
                </c:pt>
                <c:pt idx="509">
                  <c:v>22.299999999999901</c:v>
                </c:pt>
                <c:pt idx="510">
                  <c:v>22.399999999999899</c:v>
                </c:pt>
                <c:pt idx="511">
                  <c:v>22.499999999999901</c:v>
                </c:pt>
                <c:pt idx="512">
                  <c:v>22.599999999999898</c:v>
                </c:pt>
                <c:pt idx="513">
                  <c:v>22.6999999999999</c:v>
                </c:pt>
                <c:pt idx="514">
                  <c:v>22.799999999999901</c:v>
                </c:pt>
                <c:pt idx="515">
                  <c:v>22.899999999999899</c:v>
                </c:pt>
                <c:pt idx="516">
                  <c:v>22.999999999999901</c:v>
                </c:pt>
                <c:pt idx="517">
                  <c:v>21.6999999999999</c:v>
                </c:pt>
                <c:pt idx="518">
                  <c:v>21.799999999999901</c:v>
                </c:pt>
                <c:pt idx="519">
                  <c:v>21.899999999999899</c:v>
                </c:pt>
                <c:pt idx="520">
                  <c:v>21.999999999999901</c:v>
                </c:pt>
                <c:pt idx="521">
                  <c:v>22.099999999999898</c:v>
                </c:pt>
                <c:pt idx="522">
                  <c:v>22.1999999999999</c:v>
                </c:pt>
                <c:pt idx="523">
                  <c:v>22.299999999999901</c:v>
                </c:pt>
                <c:pt idx="524">
                  <c:v>22.399999999999899</c:v>
                </c:pt>
                <c:pt idx="525">
                  <c:v>22.499999999999901</c:v>
                </c:pt>
                <c:pt idx="526">
                  <c:v>22.599999999999898</c:v>
                </c:pt>
                <c:pt idx="527">
                  <c:v>22.6999999999999</c:v>
                </c:pt>
                <c:pt idx="528">
                  <c:v>22.799999999999901</c:v>
                </c:pt>
                <c:pt idx="529">
                  <c:v>22.899999999999899</c:v>
                </c:pt>
                <c:pt idx="530">
                  <c:v>22.999999999999901</c:v>
                </c:pt>
                <c:pt idx="531">
                  <c:v>21.6999999999999</c:v>
                </c:pt>
                <c:pt idx="532">
                  <c:v>21.799999999999901</c:v>
                </c:pt>
                <c:pt idx="533">
                  <c:v>21.899999999999899</c:v>
                </c:pt>
                <c:pt idx="534">
                  <c:v>21.999999999999901</c:v>
                </c:pt>
                <c:pt idx="535">
                  <c:v>22.099999999999898</c:v>
                </c:pt>
                <c:pt idx="536">
                  <c:v>22.1999999999999</c:v>
                </c:pt>
                <c:pt idx="537">
                  <c:v>22.299999999999901</c:v>
                </c:pt>
                <c:pt idx="538">
                  <c:v>22.399999999999899</c:v>
                </c:pt>
                <c:pt idx="539">
                  <c:v>22.499999999999901</c:v>
                </c:pt>
                <c:pt idx="540">
                  <c:v>22.599999999999898</c:v>
                </c:pt>
                <c:pt idx="541">
                  <c:v>22.6999999999999</c:v>
                </c:pt>
                <c:pt idx="542">
                  <c:v>22.799999999999901</c:v>
                </c:pt>
                <c:pt idx="543">
                  <c:v>22.899999999999899</c:v>
                </c:pt>
                <c:pt idx="544">
                  <c:v>21.6999999999999</c:v>
                </c:pt>
                <c:pt idx="545">
                  <c:v>21.799999999999901</c:v>
                </c:pt>
                <c:pt idx="546">
                  <c:v>21.899999999999899</c:v>
                </c:pt>
                <c:pt idx="547">
                  <c:v>21.999999999999901</c:v>
                </c:pt>
                <c:pt idx="548">
                  <c:v>22.099999999999898</c:v>
                </c:pt>
                <c:pt idx="549">
                  <c:v>22.1999999999999</c:v>
                </c:pt>
                <c:pt idx="550">
                  <c:v>22.299999999999901</c:v>
                </c:pt>
                <c:pt idx="551">
                  <c:v>22.399999999999899</c:v>
                </c:pt>
                <c:pt idx="552">
                  <c:v>22.499999999999901</c:v>
                </c:pt>
                <c:pt idx="553">
                  <c:v>22.599999999999898</c:v>
                </c:pt>
                <c:pt idx="554">
                  <c:v>22.6999999999999</c:v>
                </c:pt>
                <c:pt idx="555">
                  <c:v>22.799999999999901</c:v>
                </c:pt>
                <c:pt idx="556">
                  <c:v>22.899999999999899</c:v>
                </c:pt>
                <c:pt idx="557">
                  <c:v>21.6999999999999</c:v>
                </c:pt>
                <c:pt idx="558">
                  <c:v>21.799999999999901</c:v>
                </c:pt>
                <c:pt idx="559">
                  <c:v>21.899999999999899</c:v>
                </c:pt>
                <c:pt idx="560">
                  <c:v>21.999999999999901</c:v>
                </c:pt>
                <c:pt idx="561">
                  <c:v>22.099999999999898</c:v>
                </c:pt>
                <c:pt idx="562">
                  <c:v>22.1999999999999</c:v>
                </c:pt>
                <c:pt idx="563">
                  <c:v>22.299999999999901</c:v>
                </c:pt>
                <c:pt idx="564">
                  <c:v>22.399999999999899</c:v>
                </c:pt>
                <c:pt idx="565">
                  <c:v>22.499999999999901</c:v>
                </c:pt>
                <c:pt idx="566">
                  <c:v>22.599999999999898</c:v>
                </c:pt>
                <c:pt idx="567">
                  <c:v>22.6999999999999</c:v>
                </c:pt>
                <c:pt idx="568">
                  <c:v>22.799999999999901</c:v>
                </c:pt>
                <c:pt idx="569">
                  <c:v>22.899999999999899</c:v>
                </c:pt>
                <c:pt idx="570">
                  <c:v>21.6999999999999</c:v>
                </c:pt>
                <c:pt idx="571">
                  <c:v>21.799999999999901</c:v>
                </c:pt>
                <c:pt idx="572">
                  <c:v>21.899999999999899</c:v>
                </c:pt>
                <c:pt idx="573">
                  <c:v>21.999999999999901</c:v>
                </c:pt>
                <c:pt idx="574">
                  <c:v>22.099999999999898</c:v>
                </c:pt>
                <c:pt idx="575">
                  <c:v>22.1999999999999</c:v>
                </c:pt>
                <c:pt idx="576">
                  <c:v>22.299999999999901</c:v>
                </c:pt>
                <c:pt idx="577">
                  <c:v>22.399999999999899</c:v>
                </c:pt>
                <c:pt idx="578">
                  <c:v>22.499999999999901</c:v>
                </c:pt>
                <c:pt idx="579">
                  <c:v>22.599999999999898</c:v>
                </c:pt>
                <c:pt idx="580">
                  <c:v>22.6999999999999</c:v>
                </c:pt>
                <c:pt idx="581">
                  <c:v>22.799999999999901</c:v>
                </c:pt>
                <c:pt idx="582">
                  <c:v>22.899999999999899</c:v>
                </c:pt>
                <c:pt idx="583">
                  <c:v>21.6999999999999</c:v>
                </c:pt>
                <c:pt idx="584">
                  <c:v>21.799999999999901</c:v>
                </c:pt>
                <c:pt idx="585">
                  <c:v>21.899999999999899</c:v>
                </c:pt>
                <c:pt idx="586">
                  <c:v>21.999999999999901</c:v>
                </c:pt>
                <c:pt idx="587">
                  <c:v>22.099999999999898</c:v>
                </c:pt>
                <c:pt idx="588">
                  <c:v>22.1999999999999</c:v>
                </c:pt>
                <c:pt idx="589">
                  <c:v>22.299999999999901</c:v>
                </c:pt>
                <c:pt idx="590">
                  <c:v>22.399999999999899</c:v>
                </c:pt>
                <c:pt idx="591">
                  <c:v>22.499999999999901</c:v>
                </c:pt>
                <c:pt idx="592">
                  <c:v>22.599999999999898</c:v>
                </c:pt>
                <c:pt idx="593">
                  <c:v>22.6999999999999</c:v>
                </c:pt>
                <c:pt idx="594">
                  <c:v>22.799999999999901</c:v>
                </c:pt>
                <c:pt idx="595">
                  <c:v>21.599999999999898</c:v>
                </c:pt>
                <c:pt idx="596">
                  <c:v>21.6999999999999</c:v>
                </c:pt>
                <c:pt idx="597">
                  <c:v>21.799999999999901</c:v>
                </c:pt>
                <c:pt idx="598">
                  <c:v>21.899999999999899</c:v>
                </c:pt>
                <c:pt idx="599">
                  <c:v>21.999999999999901</c:v>
                </c:pt>
                <c:pt idx="600">
                  <c:v>22.099999999999898</c:v>
                </c:pt>
                <c:pt idx="601">
                  <c:v>22.1999999999999</c:v>
                </c:pt>
                <c:pt idx="602">
                  <c:v>22.299999999999901</c:v>
                </c:pt>
                <c:pt idx="603">
                  <c:v>22.399999999999899</c:v>
                </c:pt>
                <c:pt idx="604">
                  <c:v>22.499999999999901</c:v>
                </c:pt>
                <c:pt idx="605">
                  <c:v>22.599999999999898</c:v>
                </c:pt>
                <c:pt idx="606">
                  <c:v>22.6999999999999</c:v>
                </c:pt>
                <c:pt idx="607">
                  <c:v>22.799999999999901</c:v>
                </c:pt>
                <c:pt idx="608">
                  <c:v>21.599999999999898</c:v>
                </c:pt>
                <c:pt idx="609">
                  <c:v>21.6999999999999</c:v>
                </c:pt>
                <c:pt idx="610">
                  <c:v>21.799999999999901</c:v>
                </c:pt>
                <c:pt idx="611">
                  <c:v>21.899999999999899</c:v>
                </c:pt>
                <c:pt idx="612">
                  <c:v>21.999999999999901</c:v>
                </c:pt>
                <c:pt idx="613">
                  <c:v>22.099999999999898</c:v>
                </c:pt>
                <c:pt idx="614">
                  <c:v>22.1999999999999</c:v>
                </c:pt>
                <c:pt idx="615">
                  <c:v>22.299999999999901</c:v>
                </c:pt>
                <c:pt idx="616">
                  <c:v>22.399999999999899</c:v>
                </c:pt>
                <c:pt idx="617">
                  <c:v>22.499999999999901</c:v>
                </c:pt>
                <c:pt idx="618">
                  <c:v>22.599999999999898</c:v>
                </c:pt>
                <c:pt idx="619">
                  <c:v>22.6999999999999</c:v>
                </c:pt>
                <c:pt idx="620">
                  <c:v>22.799999999999901</c:v>
                </c:pt>
                <c:pt idx="621">
                  <c:v>21.599999999999898</c:v>
                </c:pt>
                <c:pt idx="622">
                  <c:v>21.6999999999999</c:v>
                </c:pt>
                <c:pt idx="623">
                  <c:v>21.799999999999901</c:v>
                </c:pt>
                <c:pt idx="624">
                  <c:v>21.899999999999899</c:v>
                </c:pt>
                <c:pt idx="625">
                  <c:v>21.999999999999901</c:v>
                </c:pt>
                <c:pt idx="626">
                  <c:v>22.099999999999898</c:v>
                </c:pt>
                <c:pt idx="627">
                  <c:v>22.1999999999999</c:v>
                </c:pt>
                <c:pt idx="628">
                  <c:v>22.299999999999901</c:v>
                </c:pt>
                <c:pt idx="629">
                  <c:v>22.399999999999899</c:v>
                </c:pt>
                <c:pt idx="630">
                  <c:v>22.499999999999901</c:v>
                </c:pt>
                <c:pt idx="631">
                  <c:v>22.599999999999898</c:v>
                </c:pt>
                <c:pt idx="632">
                  <c:v>22.6999999999999</c:v>
                </c:pt>
                <c:pt idx="633">
                  <c:v>21.599999999999898</c:v>
                </c:pt>
                <c:pt idx="634">
                  <c:v>21.6999999999999</c:v>
                </c:pt>
                <c:pt idx="635">
                  <c:v>21.799999999999901</c:v>
                </c:pt>
                <c:pt idx="636">
                  <c:v>21.899999999999899</c:v>
                </c:pt>
                <c:pt idx="637">
                  <c:v>21.999999999999901</c:v>
                </c:pt>
                <c:pt idx="638">
                  <c:v>22.099999999999898</c:v>
                </c:pt>
                <c:pt idx="639">
                  <c:v>22.1999999999999</c:v>
                </c:pt>
                <c:pt idx="640">
                  <c:v>22.299999999999901</c:v>
                </c:pt>
                <c:pt idx="641">
                  <c:v>22.399999999999899</c:v>
                </c:pt>
                <c:pt idx="642">
                  <c:v>22.499999999999901</c:v>
                </c:pt>
                <c:pt idx="643">
                  <c:v>22.599999999999898</c:v>
                </c:pt>
                <c:pt idx="644">
                  <c:v>22.6999999999999</c:v>
                </c:pt>
                <c:pt idx="645">
                  <c:v>21.599999999999898</c:v>
                </c:pt>
                <c:pt idx="646">
                  <c:v>21.6999999999999</c:v>
                </c:pt>
                <c:pt idx="647">
                  <c:v>21.799999999999901</c:v>
                </c:pt>
                <c:pt idx="648">
                  <c:v>21.899999999999899</c:v>
                </c:pt>
                <c:pt idx="649">
                  <c:v>21.999999999999901</c:v>
                </c:pt>
                <c:pt idx="650">
                  <c:v>22.099999999999898</c:v>
                </c:pt>
                <c:pt idx="651">
                  <c:v>22.1999999999999</c:v>
                </c:pt>
                <c:pt idx="652">
                  <c:v>22.299999999999901</c:v>
                </c:pt>
                <c:pt idx="653">
                  <c:v>22.399999999999899</c:v>
                </c:pt>
                <c:pt idx="654">
                  <c:v>22.499999999999901</c:v>
                </c:pt>
                <c:pt idx="655">
                  <c:v>22.599999999999898</c:v>
                </c:pt>
                <c:pt idx="656">
                  <c:v>22.6999999999999</c:v>
                </c:pt>
                <c:pt idx="657">
                  <c:v>21.599999999999898</c:v>
                </c:pt>
                <c:pt idx="658">
                  <c:v>21.6999999999999</c:v>
                </c:pt>
                <c:pt idx="659">
                  <c:v>21.799999999999901</c:v>
                </c:pt>
                <c:pt idx="660">
                  <c:v>21.899999999999899</c:v>
                </c:pt>
                <c:pt idx="661">
                  <c:v>21.999999999999901</c:v>
                </c:pt>
                <c:pt idx="662">
                  <c:v>22.099999999999898</c:v>
                </c:pt>
                <c:pt idx="663">
                  <c:v>22.1999999999999</c:v>
                </c:pt>
                <c:pt idx="664">
                  <c:v>22.299999999999901</c:v>
                </c:pt>
                <c:pt idx="665">
                  <c:v>22.399999999999899</c:v>
                </c:pt>
                <c:pt idx="666">
                  <c:v>22.499999999999901</c:v>
                </c:pt>
                <c:pt idx="667">
                  <c:v>22.599999999999898</c:v>
                </c:pt>
                <c:pt idx="668">
                  <c:v>21.599999999999898</c:v>
                </c:pt>
                <c:pt idx="669">
                  <c:v>21.6999999999999</c:v>
                </c:pt>
                <c:pt idx="670">
                  <c:v>21.799999999999901</c:v>
                </c:pt>
                <c:pt idx="671">
                  <c:v>21.899999999999899</c:v>
                </c:pt>
                <c:pt idx="672">
                  <c:v>21.999999999999901</c:v>
                </c:pt>
                <c:pt idx="673">
                  <c:v>22.099999999999898</c:v>
                </c:pt>
                <c:pt idx="674">
                  <c:v>22.1999999999999</c:v>
                </c:pt>
                <c:pt idx="675">
                  <c:v>22.299999999999901</c:v>
                </c:pt>
                <c:pt idx="676">
                  <c:v>22.399999999999899</c:v>
                </c:pt>
                <c:pt idx="677">
                  <c:v>22.499999999999901</c:v>
                </c:pt>
                <c:pt idx="678">
                  <c:v>22.599999999999898</c:v>
                </c:pt>
                <c:pt idx="679">
                  <c:v>21.599999999999898</c:v>
                </c:pt>
                <c:pt idx="680">
                  <c:v>21.6999999999999</c:v>
                </c:pt>
                <c:pt idx="681">
                  <c:v>21.799999999999901</c:v>
                </c:pt>
                <c:pt idx="682">
                  <c:v>21.899999999999899</c:v>
                </c:pt>
                <c:pt idx="683">
                  <c:v>21.999999999999901</c:v>
                </c:pt>
                <c:pt idx="684">
                  <c:v>22.099999999999898</c:v>
                </c:pt>
                <c:pt idx="685">
                  <c:v>22.1999999999999</c:v>
                </c:pt>
                <c:pt idx="686">
                  <c:v>22.299999999999901</c:v>
                </c:pt>
                <c:pt idx="687">
                  <c:v>22.399999999999899</c:v>
                </c:pt>
                <c:pt idx="688">
                  <c:v>22.499999999999901</c:v>
                </c:pt>
                <c:pt idx="689">
                  <c:v>22.599999999999898</c:v>
                </c:pt>
                <c:pt idx="690">
                  <c:v>21.599999999999898</c:v>
                </c:pt>
                <c:pt idx="691">
                  <c:v>21.6999999999999</c:v>
                </c:pt>
                <c:pt idx="692">
                  <c:v>21.799999999999901</c:v>
                </c:pt>
                <c:pt idx="693">
                  <c:v>21.899999999999899</c:v>
                </c:pt>
                <c:pt idx="694">
                  <c:v>21.999999999999901</c:v>
                </c:pt>
                <c:pt idx="695">
                  <c:v>22.099999999999898</c:v>
                </c:pt>
                <c:pt idx="696">
                  <c:v>22.1999999999999</c:v>
                </c:pt>
                <c:pt idx="697">
                  <c:v>22.299999999999901</c:v>
                </c:pt>
                <c:pt idx="698">
                  <c:v>22.399999999999899</c:v>
                </c:pt>
                <c:pt idx="699">
                  <c:v>22.499999999999901</c:v>
                </c:pt>
                <c:pt idx="700">
                  <c:v>21.599999999999898</c:v>
                </c:pt>
                <c:pt idx="701">
                  <c:v>21.6999999999999</c:v>
                </c:pt>
                <c:pt idx="702">
                  <c:v>21.799999999999901</c:v>
                </c:pt>
                <c:pt idx="703">
                  <c:v>21.899999999999899</c:v>
                </c:pt>
                <c:pt idx="704">
                  <c:v>21.999999999999901</c:v>
                </c:pt>
                <c:pt idx="705">
                  <c:v>22.099999999999898</c:v>
                </c:pt>
                <c:pt idx="706">
                  <c:v>22.1999999999999</c:v>
                </c:pt>
                <c:pt idx="707">
                  <c:v>22.299999999999901</c:v>
                </c:pt>
                <c:pt idx="708">
                  <c:v>22.399999999999899</c:v>
                </c:pt>
                <c:pt idx="709">
                  <c:v>22.499999999999901</c:v>
                </c:pt>
                <c:pt idx="710">
                  <c:v>21.599999999999898</c:v>
                </c:pt>
                <c:pt idx="711">
                  <c:v>21.6999999999999</c:v>
                </c:pt>
                <c:pt idx="712">
                  <c:v>21.799999999999901</c:v>
                </c:pt>
                <c:pt idx="713">
                  <c:v>21.899999999999899</c:v>
                </c:pt>
                <c:pt idx="714">
                  <c:v>21.999999999999901</c:v>
                </c:pt>
                <c:pt idx="715">
                  <c:v>22.099999999999898</c:v>
                </c:pt>
                <c:pt idx="716">
                  <c:v>22.1999999999999</c:v>
                </c:pt>
                <c:pt idx="717">
                  <c:v>22.299999999999901</c:v>
                </c:pt>
                <c:pt idx="718">
                  <c:v>22.399999999999899</c:v>
                </c:pt>
                <c:pt idx="719">
                  <c:v>21.599999999999898</c:v>
                </c:pt>
                <c:pt idx="720">
                  <c:v>21.6999999999999</c:v>
                </c:pt>
                <c:pt idx="721">
                  <c:v>21.799999999999901</c:v>
                </c:pt>
                <c:pt idx="722">
                  <c:v>21.899999999999899</c:v>
                </c:pt>
                <c:pt idx="723">
                  <c:v>21.999999999999901</c:v>
                </c:pt>
                <c:pt idx="724">
                  <c:v>22.099999999999898</c:v>
                </c:pt>
                <c:pt idx="725">
                  <c:v>22.1999999999999</c:v>
                </c:pt>
                <c:pt idx="726">
                  <c:v>22.299999999999901</c:v>
                </c:pt>
                <c:pt idx="727">
                  <c:v>22.399999999999899</c:v>
                </c:pt>
                <c:pt idx="728">
                  <c:v>21.599999999999898</c:v>
                </c:pt>
                <c:pt idx="729">
                  <c:v>21.6999999999999</c:v>
                </c:pt>
                <c:pt idx="730">
                  <c:v>21.799999999999901</c:v>
                </c:pt>
                <c:pt idx="731">
                  <c:v>21.899999999999899</c:v>
                </c:pt>
                <c:pt idx="732">
                  <c:v>21.999999999999901</c:v>
                </c:pt>
                <c:pt idx="733">
                  <c:v>22.099999999999898</c:v>
                </c:pt>
                <c:pt idx="734">
                  <c:v>22.1999999999999</c:v>
                </c:pt>
                <c:pt idx="735">
                  <c:v>22.299999999999901</c:v>
                </c:pt>
                <c:pt idx="736">
                  <c:v>22.399999999999899</c:v>
                </c:pt>
                <c:pt idx="737">
                  <c:v>21.599999999999898</c:v>
                </c:pt>
                <c:pt idx="738">
                  <c:v>21.6999999999999</c:v>
                </c:pt>
                <c:pt idx="739">
                  <c:v>21.799999999999901</c:v>
                </c:pt>
                <c:pt idx="740">
                  <c:v>21.899999999999899</c:v>
                </c:pt>
                <c:pt idx="741">
                  <c:v>21.999999999999901</c:v>
                </c:pt>
                <c:pt idx="742">
                  <c:v>22.099999999999898</c:v>
                </c:pt>
                <c:pt idx="743">
                  <c:v>22.1999999999999</c:v>
                </c:pt>
                <c:pt idx="744">
                  <c:v>22.299999999999901</c:v>
                </c:pt>
                <c:pt idx="745">
                  <c:v>21.499999999999901</c:v>
                </c:pt>
                <c:pt idx="746">
                  <c:v>21.599999999999898</c:v>
                </c:pt>
                <c:pt idx="747">
                  <c:v>21.6999999999999</c:v>
                </c:pt>
                <c:pt idx="748">
                  <c:v>21.799999999999901</c:v>
                </c:pt>
                <c:pt idx="749">
                  <c:v>21.899999999999899</c:v>
                </c:pt>
                <c:pt idx="750">
                  <c:v>21.999999999999901</c:v>
                </c:pt>
                <c:pt idx="751">
                  <c:v>22.099999999999898</c:v>
                </c:pt>
                <c:pt idx="752">
                  <c:v>22.1999999999999</c:v>
                </c:pt>
                <c:pt idx="753">
                  <c:v>22.299999999999901</c:v>
                </c:pt>
                <c:pt idx="754">
                  <c:v>21.499999999999901</c:v>
                </c:pt>
                <c:pt idx="755">
                  <c:v>21.599999999999898</c:v>
                </c:pt>
                <c:pt idx="756">
                  <c:v>21.6999999999999</c:v>
                </c:pt>
                <c:pt idx="757">
                  <c:v>21.799999999999901</c:v>
                </c:pt>
                <c:pt idx="758">
                  <c:v>21.899999999999899</c:v>
                </c:pt>
                <c:pt idx="759">
                  <c:v>21.999999999999901</c:v>
                </c:pt>
                <c:pt idx="760">
                  <c:v>22.099999999999898</c:v>
                </c:pt>
                <c:pt idx="761">
                  <c:v>22.1999999999999</c:v>
                </c:pt>
                <c:pt idx="762">
                  <c:v>21.499999999999901</c:v>
                </c:pt>
                <c:pt idx="763">
                  <c:v>21.599999999999898</c:v>
                </c:pt>
                <c:pt idx="764">
                  <c:v>21.6999999999999</c:v>
                </c:pt>
                <c:pt idx="765">
                  <c:v>21.799999999999901</c:v>
                </c:pt>
                <c:pt idx="766">
                  <c:v>21.899999999999899</c:v>
                </c:pt>
                <c:pt idx="767">
                  <c:v>21.999999999999901</c:v>
                </c:pt>
                <c:pt idx="768">
                  <c:v>22.099999999999898</c:v>
                </c:pt>
                <c:pt idx="769">
                  <c:v>22.1999999999999</c:v>
                </c:pt>
                <c:pt idx="770">
                  <c:v>21.499999999999901</c:v>
                </c:pt>
                <c:pt idx="771">
                  <c:v>21.599999999999898</c:v>
                </c:pt>
                <c:pt idx="772">
                  <c:v>21.6999999999999</c:v>
                </c:pt>
                <c:pt idx="773">
                  <c:v>21.799999999999901</c:v>
                </c:pt>
                <c:pt idx="774">
                  <c:v>21.899999999999899</c:v>
                </c:pt>
                <c:pt idx="775">
                  <c:v>21.999999999999901</c:v>
                </c:pt>
                <c:pt idx="776">
                  <c:v>22.099999999999898</c:v>
                </c:pt>
                <c:pt idx="777">
                  <c:v>22.1999999999999</c:v>
                </c:pt>
                <c:pt idx="778">
                  <c:v>21.499999999999901</c:v>
                </c:pt>
                <c:pt idx="779">
                  <c:v>21.599999999999898</c:v>
                </c:pt>
                <c:pt idx="780">
                  <c:v>21.6999999999999</c:v>
                </c:pt>
                <c:pt idx="781">
                  <c:v>21.799999999999901</c:v>
                </c:pt>
                <c:pt idx="782">
                  <c:v>21.899999999999899</c:v>
                </c:pt>
                <c:pt idx="783">
                  <c:v>21.999999999999901</c:v>
                </c:pt>
                <c:pt idx="784">
                  <c:v>22.099999999999898</c:v>
                </c:pt>
                <c:pt idx="785">
                  <c:v>21.499999999999901</c:v>
                </c:pt>
                <c:pt idx="786">
                  <c:v>21.599999999999898</c:v>
                </c:pt>
                <c:pt idx="787">
                  <c:v>21.6999999999999</c:v>
                </c:pt>
                <c:pt idx="788">
                  <c:v>21.799999999999901</c:v>
                </c:pt>
                <c:pt idx="789">
                  <c:v>21.899999999999899</c:v>
                </c:pt>
                <c:pt idx="790">
                  <c:v>21.999999999999901</c:v>
                </c:pt>
                <c:pt idx="791">
                  <c:v>22.099999999999898</c:v>
                </c:pt>
                <c:pt idx="792">
                  <c:v>21.499999999999901</c:v>
                </c:pt>
                <c:pt idx="793">
                  <c:v>21.599999999999898</c:v>
                </c:pt>
                <c:pt idx="794">
                  <c:v>21.6999999999999</c:v>
                </c:pt>
                <c:pt idx="795">
                  <c:v>21.799999999999901</c:v>
                </c:pt>
                <c:pt idx="796">
                  <c:v>21.899999999999899</c:v>
                </c:pt>
                <c:pt idx="797">
                  <c:v>21.999999999999901</c:v>
                </c:pt>
                <c:pt idx="798">
                  <c:v>21.499999999999901</c:v>
                </c:pt>
                <c:pt idx="799">
                  <c:v>21.599999999999898</c:v>
                </c:pt>
                <c:pt idx="800">
                  <c:v>21.6999999999999</c:v>
                </c:pt>
                <c:pt idx="801">
                  <c:v>21.799999999999901</c:v>
                </c:pt>
                <c:pt idx="802">
                  <c:v>21.899999999999899</c:v>
                </c:pt>
                <c:pt idx="803">
                  <c:v>21.999999999999901</c:v>
                </c:pt>
                <c:pt idx="804">
                  <c:v>21.499999999999901</c:v>
                </c:pt>
                <c:pt idx="805">
                  <c:v>21.599999999999898</c:v>
                </c:pt>
                <c:pt idx="806">
                  <c:v>21.6999999999999</c:v>
                </c:pt>
                <c:pt idx="807">
                  <c:v>21.799999999999901</c:v>
                </c:pt>
                <c:pt idx="808">
                  <c:v>21.899999999999899</c:v>
                </c:pt>
                <c:pt idx="809">
                  <c:v>21.499999999999901</c:v>
                </c:pt>
                <c:pt idx="810">
                  <c:v>21.599999999999898</c:v>
                </c:pt>
                <c:pt idx="811">
                  <c:v>21.6999999999999</c:v>
                </c:pt>
                <c:pt idx="812">
                  <c:v>21.799999999999901</c:v>
                </c:pt>
                <c:pt idx="813">
                  <c:v>21.899999999999899</c:v>
                </c:pt>
                <c:pt idx="814">
                  <c:v>21.499999999999901</c:v>
                </c:pt>
                <c:pt idx="815">
                  <c:v>21.599999999999898</c:v>
                </c:pt>
                <c:pt idx="816">
                  <c:v>21.6999999999999</c:v>
                </c:pt>
                <c:pt idx="817">
                  <c:v>21.799999999999901</c:v>
                </c:pt>
                <c:pt idx="818">
                  <c:v>21.899999999999899</c:v>
                </c:pt>
                <c:pt idx="819">
                  <c:v>21.399999999999899</c:v>
                </c:pt>
                <c:pt idx="820">
                  <c:v>21.499999999999901</c:v>
                </c:pt>
                <c:pt idx="821">
                  <c:v>21.599999999999898</c:v>
                </c:pt>
                <c:pt idx="822">
                  <c:v>21.6999999999999</c:v>
                </c:pt>
                <c:pt idx="823">
                  <c:v>21.799999999999901</c:v>
                </c:pt>
                <c:pt idx="824">
                  <c:v>21.399999999999899</c:v>
                </c:pt>
                <c:pt idx="825">
                  <c:v>21.499999999999901</c:v>
                </c:pt>
                <c:pt idx="826">
                  <c:v>21.599999999999898</c:v>
                </c:pt>
                <c:pt idx="827">
                  <c:v>21.6999999999999</c:v>
                </c:pt>
                <c:pt idx="828">
                  <c:v>21.799999999999901</c:v>
                </c:pt>
                <c:pt idx="829">
                  <c:v>21.399999999999899</c:v>
                </c:pt>
                <c:pt idx="830">
                  <c:v>21.499999999999901</c:v>
                </c:pt>
                <c:pt idx="831">
                  <c:v>21.599999999999898</c:v>
                </c:pt>
                <c:pt idx="832">
                  <c:v>21.6999999999999</c:v>
                </c:pt>
                <c:pt idx="833">
                  <c:v>21.399999999999899</c:v>
                </c:pt>
                <c:pt idx="834">
                  <c:v>21.499999999999901</c:v>
                </c:pt>
                <c:pt idx="835">
                  <c:v>21.599999999999898</c:v>
                </c:pt>
                <c:pt idx="836">
                  <c:v>21.6999999999999</c:v>
                </c:pt>
                <c:pt idx="837">
                  <c:v>21.399999999999899</c:v>
                </c:pt>
                <c:pt idx="838">
                  <c:v>21.499999999999901</c:v>
                </c:pt>
                <c:pt idx="839">
                  <c:v>21.599999999999898</c:v>
                </c:pt>
                <c:pt idx="840">
                  <c:v>21.399999999999899</c:v>
                </c:pt>
                <c:pt idx="841">
                  <c:v>21.499999999999901</c:v>
                </c:pt>
                <c:pt idx="842">
                  <c:v>21.599999999999898</c:v>
                </c:pt>
                <c:pt idx="843">
                  <c:v>21.399999999999899</c:v>
                </c:pt>
                <c:pt idx="844">
                  <c:v>21.499999999999901</c:v>
                </c:pt>
                <c:pt idx="845">
                  <c:v>21.399999999999899</c:v>
                </c:pt>
                <c:pt idx="846">
                  <c:v>21.499999999999901</c:v>
                </c:pt>
                <c:pt idx="847">
                  <c:v>21.399999999999899</c:v>
                </c:pt>
                <c:pt idx="848">
                  <c:v>21.299999999999901</c:v>
                </c:pt>
                <c:pt idx="849">
                  <c:v>21.399999999999899</c:v>
                </c:pt>
                <c:pt idx="850">
                  <c:v>21.299999999999901</c:v>
                </c:pt>
                <c:pt idx="851">
                  <c:v>21.299999999999901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D3-4D54-B74F-A65BBD19B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618591"/>
        <c:axId val="1485616095"/>
      </c:scatterChart>
      <c:scatterChart>
        <c:scatterStyle val="smoothMarker"/>
        <c:varyColors val="0"/>
        <c:ser>
          <c:idx val="0"/>
          <c:order val="0"/>
          <c:tx>
            <c:strRef>
              <c:f>'安定領域(加工セクター)'!$X$1</c:f>
              <c:strCache>
                <c:ptCount val="1"/>
              </c:strCache>
            </c:strRef>
          </c:tx>
          <c:spPr>
            <a:ln w="25400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'安定領域(加工セクター)'!$A$2:$A$853</c:f>
              <c:numCache>
                <c:formatCode>General</c:formatCode>
                <c:ptCount val="85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0.59999999999999898</c:v>
                </c:pt>
                <c:pt idx="86">
                  <c:v>0.59999999999999898</c:v>
                </c:pt>
                <c:pt idx="87">
                  <c:v>0.59999999999999898</c:v>
                </c:pt>
                <c:pt idx="88">
                  <c:v>0.59999999999999898</c:v>
                </c:pt>
                <c:pt idx="89">
                  <c:v>0.59999999999999898</c:v>
                </c:pt>
                <c:pt idx="90">
                  <c:v>0.59999999999999898</c:v>
                </c:pt>
                <c:pt idx="91">
                  <c:v>0.59999999999999898</c:v>
                </c:pt>
                <c:pt idx="92">
                  <c:v>0.59999999999999898</c:v>
                </c:pt>
                <c:pt idx="93">
                  <c:v>0.59999999999999898</c:v>
                </c:pt>
                <c:pt idx="94">
                  <c:v>0.59999999999999898</c:v>
                </c:pt>
                <c:pt idx="95">
                  <c:v>0.59999999999999898</c:v>
                </c:pt>
                <c:pt idx="96">
                  <c:v>0.59999999999999898</c:v>
                </c:pt>
                <c:pt idx="97">
                  <c:v>0.59999999999999898</c:v>
                </c:pt>
                <c:pt idx="98">
                  <c:v>0.59999999999999898</c:v>
                </c:pt>
                <c:pt idx="99">
                  <c:v>0.59999999999999898</c:v>
                </c:pt>
                <c:pt idx="100">
                  <c:v>0.59999999999999898</c:v>
                </c:pt>
                <c:pt idx="101">
                  <c:v>0.59999999999999898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0.8</c:v>
                </c:pt>
                <c:pt idx="120">
                  <c:v>0.8</c:v>
                </c:pt>
                <c:pt idx="121">
                  <c:v>0.8</c:v>
                </c:pt>
                <c:pt idx="122">
                  <c:v>0.8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0.8</c:v>
                </c:pt>
                <c:pt idx="129">
                  <c:v>0.8</c:v>
                </c:pt>
                <c:pt idx="130">
                  <c:v>0.8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1.1000000000000001</c:v>
                </c:pt>
                <c:pt idx="171">
                  <c:v>1.1000000000000001</c:v>
                </c:pt>
                <c:pt idx="172">
                  <c:v>1.1000000000000001</c:v>
                </c:pt>
                <c:pt idx="173">
                  <c:v>1.1000000000000001</c:v>
                </c:pt>
                <c:pt idx="174">
                  <c:v>1.1000000000000001</c:v>
                </c:pt>
                <c:pt idx="175">
                  <c:v>1.1000000000000001</c:v>
                </c:pt>
                <c:pt idx="176">
                  <c:v>1.1000000000000001</c:v>
                </c:pt>
                <c:pt idx="177">
                  <c:v>1.1000000000000001</c:v>
                </c:pt>
                <c:pt idx="178">
                  <c:v>1.1000000000000001</c:v>
                </c:pt>
                <c:pt idx="179">
                  <c:v>1.1000000000000001</c:v>
                </c:pt>
                <c:pt idx="180">
                  <c:v>1.1000000000000001</c:v>
                </c:pt>
                <c:pt idx="181">
                  <c:v>1.1000000000000001</c:v>
                </c:pt>
                <c:pt idx="182">
                  <c:v>1.1000000000000001</c:v>
                </c:pt>
                <c:pt idx="183">
                  <c:v>1.1000000000000001</c:v>
                </c:pt>
                <c:pt idx="184">
                  <c:v>1.1000000000000001</c:v>
                </c:pt>
                <c:pt idx="185">
                  <c:v>1.1000000000000001</c:v>
                </c:pt>
                <c:pt idx="186">
                  <c:v>1.1000000000000001</c:v>
                </c:pt>
                <c:pt idx="187">
                  <c:v>1.2</c:v>
                </c:pt>
                <c:pt idx="188">
                  <c:v>1.2</c:v>
                </c:pt>
                <c:pt idx="189">
                  <c:v>1.2</c:v>
                </c:pt>
                <c:pt idx="190">
                  <c:v>1.2</c:v>
                </c:pt>
                <c:pt idx="191">
                  <c:v>1.2</c:v>
                </c:pt>
                <c:pt idx="192">
                  <c:v>1.2</c:v>
                </c:pt>
                <c:pt idx="193">
                  <c:v>1.2</c:v>
                </c:pt>
                <c:pt idx="194">
                  <c:v>1.2</c:v>
                </c:pt>
                <c:pt idx="195">
                  <c:v>1.2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1.2</c:v>
                </c:pt>
                <c:pt idx="202">
                  <c:v>1.2</c:v>
                </c:pt>
                <c:pt idx="203">
                  <c:v>1.2</c:v>
                </c:pt>
                <c:pt idx="204">
                  <c:v>1.3</c:v>
                </c:pt>
                <c:pt idx="205">
                  <c:v>1.3</c:v>
                </c:pt>
                <c:pt idx="206">
                  <c:v>1.3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1.3</c:v>
                </c:pt>
                <c:pt idx="216">
                  <c:v>1.3</c:v>
                </c:pt>
                <c:pt idx="217">
                  <c:v>1.3</c:v>
                </c:pt>
                <c:pt idx="218">
                  <c:v>1.3</c:v>
                </c:pt>
                <c:pt idx="219">
                  <c:v>1.3</c:v>
                </c:pt>
                <c:pt idx="220">
                  <c:v>1.4</c:v>
                </c:pt>
                <c:pt idx="221">
                  <c:v>1.4</c:v>
                </c:pt>
                <c:pt idx="222">
                  <c:v>1.4</c:v>
                </c:pt>
                <c:pt idx="223">
                  <c:v>1.4</c:v>
                </c:pt>
                <c:pt idx="224">
                  <c:v>1.4</c:v>
                </c:pt>
                <c:pt idx="225">
                  <c:v>1.4</c:v>
                </c:pt>
                <c:pt idx="226">
                  <c:v>1.4</c:v>
                </c:pt>
                <c:pt idx="227">
                  <c:v>1.4</c:v>
                </c:pt>
                <c:pt idx="228">
                  <c:v>1.4</c:v>
                </c:pt>
                <c:pt idx="229">
                  <c:v>1.4</c:v>
                </c:pt>
                <c:pt idx="230">
                  <c:v>1.4</c:v>
                </c:pt>
                <c:pt idx="231">
                  <c:v>1.4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1.4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1.5</c:v>
                </c:pt>
                <c:pt idx="240">
                  <c:v>1.5</c:v>
                </c:pt>
                <c:pt idx="241">
                  <c:v>1.5</c:v>
                </c:pt>
                <c:pt idx="242">
                  <c:v>1.5</c:v>
                </c:pt>
                <c:pt idx="243">
                  <c:v>1.5</c:v>
                </c:pt>
                <c:pt idx="244">
                  <c:v>1.5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1.6</c:v>
                </c:pt>
                <c:pt idx="253">
                  <c:v>1.6</c:v>
                </c:pt>
                <c:pt idx="254">
                  <c:v>1.6</c:v>
                </c:pt>
                <c:pt idx="255">
                  <c:v>1.6</c:v>
                </c:pt>
                <c:pt idx="256">
                  <c:v>1.6</c:v>
                </c:pt>
                <c:pt idx="257">
                  <c:v>1.6</c:v>
                </c:pt>
                <c:pt idx="258">
                  <c:v>1.6</c:v>
                </c:pt>
                <c:pt idx="259">
                  <c:v>1.6</c:v>
                </c:pt>
                <c:pt idx="260">
                  <c:v>1.6</c:v>
                </c:pt>
                <c:pt idx="261">
                  <c:v>1.6</c:v>
                </c:pt>
                <c:pt idx="262">
                  <c:v>1.6</c:v>
                </c:pt>
                <c:pt idx="263">
                  <c:v>1.6</c:v>
                </c:pt>
                <c:pt idx="264">
                  <c:v>1.6</c:v>
                </c:pt>
                <c:pt idx="265">
                  <c:v>1.6</c:v>
                </c:pt>
                <c:pt idx="266">
                  <c:v>1.6</c:v>
                </c:pt>
                <c:pt idx="267">
                  <c:v>1.6</c:v>
                </c:pt>
                <c:pt idx="268">
                  <c:v>1.7</c:v>
                </c:pt>
                <c:pt idx="269">
                  <c:v>1.7</c:v>
                </c:pt>
                <c:pt idx="270">
                  <c:v>1.7</c:v>
                </c:pt>
                <c:pt idx="271">
                  <c:v>1.7</c:v>
                </c:pt>
                <c:pt idx="272">
                  <c:v>1.7</c:v>
                </c:pt>
                <c:pt idx="273">
                  <c:v>1.7</c:v>
                </c:pt>
                <c:pt idx="274">
                  <c:v>1.7</c:v>
                </c:pt>
                <c:pt idx="275">
                  <c:v>1.7</c:v>
                </c:pt>
                <c:pt idx="276">
                  <c:v>1.7</c:v>
                </c:pt>
                <c:pt idx="277">
                  <c:v>1.7</c:v>
                </c:pt>
                <c:pt idx="278">
                  <c:v>1.7</c:v>
                </c:pt>
                <c:pt idx="279">
                  <c:v>1.7</c:v>
                </c:pt>
                <c:pt idx="280">
                  <c:v>1.7</c:v>
                </c:pt>
                <c:pt idx="281">
                  <c:v>1.7</c:v>
                </c:pt>
                <c:pt idx="282">
                  <c:v>1.7</c:v>
                </c:pt>
                <c:pt idx="283">
                  <c:v>1.7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1.8</c:v>
                </c:pt>
                <c:pt idx="291">
                  <c:v>1.8</c:v>
                </c:pt>
                <c:pt idx="292">
                  <c:v>1.8</c:v>
                </c:pt>
                <c:pt idx="293">
                  <c:v>1.8</c:v>
                </c:pt>
                <c:pt idx="294">
                  <c:v>1.8</c:v>
                </c:pt>
                <c:pt idx="295">
                  <c:v>1.8</c:v>
                </c:pt>
                <c:pt idx="296">
                  <c:v>1.8</c:v>
                </c:pt>
                <c:pt idx="297">
                  <c:v>1.8</c:v>
                </c:pt>
                <c:pt idx="298">
                  <c:v>1.8</c:v>
                </c:pt>
                <c:pt idx="299">
                  <c:v>1.8</c:v>
                </c:pt>
                <c:pt idx="300">
                  <c:v>1.8</c:v>
                </c:pt>
                <c:pt idx="301">
                  <c:v>1.9</c:v>
                </c:pt>
                <c:pt idx="302">
                  <c:v>1.9</c:v>
                </c:pt>
                <c:pt idx="303">
                  <c:v>1.9</c:v>
                </c:pt>
                <c:pt idx="304">
                  <c:v>1.9</c:v>
                </c:pt>
                <c:pt idx="305">
                  <c:v>1.9</c:v>
                </c:pt>
                <c:pt idx="306">
                  <c:v>1.9</c:v>
                </c:pt>
                <c:pt idx="307">
                  <c:v>1.9</c:v>
                </c:pt>
                <c:pt idx="308">
                  <c:v>1.9</c:v>
                </c:pt>
                <c:pt idx="309">
                  <c:v>1.9</c:v>
                </c:pt>
                <c:pt idx="310">
                  <c:v>1.9</c:v>
                </c:pt>
                <c:pt idx="311">
                  <c:v>1.9</c:v>
                </c:pt>
                <c:pt idx="312">
                  <c:v>1.9</c:v>
                </c:pt>
                <c:pt idx="313">
                  <c:v>1.9</c:v>
                </c:pt>
                <c:pt idx="314">
                  <c:v>1.9</c:v>
                </c:pt>
                <c:pt idx="315">
                  <c:v>1.9</c:v>
                </c:pt>
                <c:pt idx="316">
                  <c:v>1.9</c:v>
                </c:pt>
                <c:pt idx="317">
                  <c:v>1.9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2.1</c:v>
                </c:pt>
                <c:pt idx="336">
                  <c:v>2.1</c:v>
                </c:pt>
                <c:pt idx="337">
                  <c:v>2.1</c:v>
                </c:pt>
                <c:pt idx="338">
                  <c:v>2.1</c:v>
                </c:pt>
                <c:pt idx="339">
                  <c:v>2.1</c:v>
                </c:pt>
                <c:pt idx="340">
                  <c:v>2.1</c:v>
                </c:pt>
                <c:pt idx="341">
                  <c:v>2.1</c:v>
                </c:pt>
                <c:pt idx="342">
                  <c:v>2.1</c:v>
                </c:pt>
                <c:pt idx="343">
                  <c:v>2.1</c:v>
                </c:pt>
                <c:pt idx="344">
                  <c:v>2.1</c:v>
                </c:pt>
                <c:pt idx="345">
                  <c:v>2.1</c:v>
                </c:pt>
                <c:pt idx="346">
                  <c:v>2.1</c:v>
                </c:pt>
                <c:pt idx="347">
                  <c:v>2.1</c:v>
                </c:pt>
                <c:pt idx="348">
                  <c:v>2.1</c:v>
                </c:pt>
                <c:pt idx="349">
                  <c:v>2.1</c:v>
                </c:pt>
                <c:pt idx="350">
                  <c:v>2.1</c:v>
                </c:pt>
                <c:pt idx="351">
                  <c:v>2.2000000000000002</c:v>
                </c:pt>
                <c:pt idx="352">
                  <c:v>2.2000000000000002</c:v>
                </c:pt>
                <c:pt idx="353">
                  <c:v>2.2000000000000002</c:v>
                </c:pt>
                <c:pt idx="354">
                  <c:v>2.2000000000000002</c:v>
                </c:pt>
                <c:pt idx="355">
                  <c:v>2.2000000000000002</c:v>
                </c:pt>
                <c:pt idx="356">
                  <c:v>2.2000000000000002</c:v>
                </c:pt>
                <c:pt idx="357">
                  <c:v>2.2000000000000002</c:v>
                </c:pt>
                <c:pt idx="358">
                  <c:v>2.2000000000000002</c:v>
                </c:pt>
                <c:pt idx="359">
                  <c:v>2.2000000000000002</c:v>
                </c:pt>
                <c:pt idx="360">
                  <c:v>2.2000000000000002</c:v>
                </c:pt>
                <c:pt idx="361">
                  <c:v>2.2000000000000002</c:v>
                </c:pt>
                <c:pt idx="362">
                  <c:v>2.2000000000000002</c:v>
                </c:pt>
                <c:pt idx="363">
                  <c:v>2.2000000000000002</c:v>
                </c:pt>
                <c:pt idx="364">
                  <c:v>2.2000000000000002</c:v>
                </c:pt>
                <c:pt idx="365">
                  <c:v>2.2000000000000002</c:v>
                </c:pt>
                <c:pt idx="366">
                  <c:v>2.2000000000000002</c:v>
                </c:pt>
                <c:pt idx="367">
                  <c:v>2.2999999999999998</c:v>
                </c:pt>
                <c:pt idx="368">
                  <c:v>2.2999999999999998</c:v>
                </c:pt>
                <c:pt idx="369">
                  <c:v>2.2999999999999998</c:v>
                </c:pt>
                <c:pt idx="370">
                  <c:v>2.2999999999999998</c:v>
                </c:pt>
                <c:pt idx="371">
                  <c:v>2.2999999999999998</c:v>
                </c:pt>
                <c:pt idx="372">
                  <c:v>2.2999999999999998</c:v>
                </c:pt>
                <c:pt idx="373">
                  <c:v>2.2999999999999998</c:v>
                </c:pt>
                <c:pt idx="374">
                  <c:v>2.2999999999999998</c:v>
                </c:pt>
                <c:pt idx="375">
                  <c:v>2.2999999999999998</c:v>
                </c:pt>
                <c:pt idx="376">
                  <c:v>2.2999999999999998</c:v>
                </c:pt>
                <c:pt idx="377">
                  <c:v>2.2999999999999998</c:v>
                </c:pt>
                <c:pt idx="378">
                  <c:v>2.2999999999999998</c:v>
                </c:pt>
                <c:pt idx="379">
                  <c:v>2.2999999999999998</c:v>
                </c:pt>
                <c:pt idx="380">
                  <c:v>2.2999999999999998</c:v>
                </c:pt>
                <c:pt idx="381">
                  <c:v>2.2999999999999998</c:v>
                </c:pt>
                <c:pt idx="382">
                  <c:v>2.2999999999999998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2.5</c:v>
                </c:pt>
                <c:pt idx="404">
                  <c:v>2.5</c:v>
                </c:pt>
                <c:pt idx="405">
                  <c:v>2.5</c:v>
                </c:pt>
                <c:pt idx="406">
                  <c:v>2.5</c:v>
                </c:pt>
                <c:pt idx="407">
                  <c:v>2.5</c:v>
                </c:pt>
                <c:pt idx="408">
                  <c:v>2.5</c:v>
                </c:pt>
                <c:pt idx="409">
                  <c:v>2.5</c:v>
                </c:pt>
                <c:pt idx="410">
                  <c:v>2.5</c:v>
                </c:pt>
                <c:pt idx="411">
                  <c:v>2.5</c:v>
                </c:pt>
                <c:pt idx="412">
                  <c:v>2.5</c:v>
                </c:pt>
                <c:pt idx="413">
                  <c:v>2.5</c:v>
                </c:pt>
                <c:pt idx="414">
                  <c:v>2.5</c:v>
                </c:pt>
                <c:pt idx="415">
                  <c:v>2.6</c:v>
                </c:pt>
                <c:pt idx="416">
                  <c:v>2.6</c:v>
                </c:pt>
                <c:pt idx="417">
                  <c:v>2.6</c:v>
                </c:pt>
                <c:pt idx="418">
                  <c:v>2.6</c:v>
                </c:pt>
                <c:pt idx="419">
                  <c:v>2.6</c:v>
                </c:pt>
                <c:pt idx="420">
                  <c:v>2.6</c:v>
                </c:pt>
                <c:pt idx="421">
                  <c:v>2.6</c:v>
                </c:pt>
                <c:pt idx="422">
                  <c:v>2.6</c:v>
                </c:pt>
                <c:pt idx="423">
                  <c:v>2.6</c:v>
                </c:pt>
                <c:pt idx="424">
                  <c:v>2.6</c:v>
                </c:pt>
                <c:pt idx="425">
                  <c:v>2.6</c:v>
                </c:pt>
                <c:pt idx="426">
                  <c:v>2.6</c:v>
                </c:pt>
                <c:pt idx="427">
                  <c:v>2.6</c:v>
                </c:pt>
                <c:pt idx="428">
                  <c:v>2.6</c:v>
                </c:pt>
                <c:pt idx="429">
                  <c:v>2.6</c:v>
                </c:pt>
                <c:pt idx="430">
                  <c:v>2.7</c:v>
                </c:pt>
                <c:pt idx="431">
                  <c:v>2.7</c:v>
                </c:pt>
                <c:pt idx="432">
                  <c:v>2.7</c:v>
                </c:pt>
                <c:pt idx="433">
                  <c:v>2.7</c:v>
                </c:pt>
                <c:pt idx="434">
                  <c:v>2.7</c:v>
                </c:pt>
                <c:pt idx="435">
                  <c:v>2.7</c:v>
                </c:pt>
                <c:pt idx="436">
                  <c:v>2.7</c:v>
                </c:pt>
                <c:pt idx="437">
                  <c:v>2.7</c:v>
                </c:pt>
                <c:pt idx="438">
                  <c:v>2.7</c:v>
                </c:pt>
                <c:pt idx="439">
                  <c:v>2.7</c:v>
                </c:pt>
                <c:pt idx="440">
                  <c:v>2.7</c:v>
                </c:pt>
                <c:pt idx="441">
                  <c:v>2.7</c:v>
                </c:pt>
                <c:pt idx="442">
                  <c:v>2.7</c:v>
                </c:pt>
                <c:pt idx="443">
                  <c:v>2.7</c:v>
                </c:pt>
                <c:pt idx="444">
                  <c:v>2.7</c:v>
                </c:pt>
                <c:pt idx="445">
                  <c:v>2.8</c:v>
                </c:pt>
                <c:pt idx="446">
                  <c:v>2.8</c:v>
                </c:pt>
                <c:pt idx="447">
                  <c:v>2.8</c:v>
                </c:pt>
                <c:pt idx="448">
                  <c:v>2.8</c:v>
                </c:pt>
                <c:pt idx="449">
                  <c:v>2.8</c:v>
                </c:pt>
                <c:pt idx="450">
                  <c:v>2.8</c:v>
                </c:pt>
                <c:pt idx="451">
                  <c:v>2.8</c:v>
                </c:pt>
                <c:pt idx="452">
                  <c:v>2.8</c:v>
                </c:pt>
                <c:pt idx="453">
                  <c:v>2.8</c:v>
                </c:pt>
                <c:pt idx="454">
                  <c:v>2.8</c:v>
                </c:pt>
                <c:pt idx="455">
                  <c:v>2.8</c:v>
                </c:pt>
                <c:pt idx="456">
                  <c:v>2.8</c:v>
                </c:pt>
                <c:pt idx="457">
                  <c:v>2.8</c:v>
                </c:pt>
                <c:pt idx="458">
                  <c:v>2.8</c:v>
                </c:pt>
                <c:pt idx="459">
                  <c:v>2.8</c:v>
                </c:pt>
                <c:pt idx="460">
                  <c:v>2.9</c:v>
                </c:pt>
                <c:pt idx="461">
                  <c:v>2.9</c:v>
                </c:pt>
                <c:pt idx="462">
                  <c:v>2.9</c:v>
                </c:pt>
                <c:pt idx="463">
                  <c:v>2.9</c:v>
                </c:pt>
                <c:pt idx="464">
                  <c:v>2.9</c:v>
                </c:pt>
                <c:pt idx="465">
                  <c:v>2.9</c:v>
                </c:pt>
                <c:pt idx="466">
                  <c:v>2.9</c:v>
                </c:pt>
                <c:pt idx="467">
                  <c:v>2.9</c:v>
                </c:pt>
                <c:pt idx="468">
                  <c:v>2.9</c:v>
                </c:pt>
                <c:pt idx="469">
                  <c:v>2.9</c:v>
                </c:pt>
                <c:pt idx="470">
                  <c:v>2.9</c:v>
                </c:pt>
                <c:pt idx="471">
                  <c:v>2.9</c:v>
                </c:pt>
                <c:pt idx="472">
                  <c:v>2.9</c:v>
                </c:pt>
                <c:pt idx="473">
                  <c:v>2.9</c:v>
                </c:pt>
                <c:pt idx="474">
                  <c:v>2.9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3.1</c:v>
                </c:pt>
                <c:pt idx="490">
                  <c:v>3.1</c:v>
                </c:pt>
                <c:pt idx="491">
                  <c:v>3.1</c:v>
                </c:pt>
                <c:pt idx="492">
                  <c:v>3.1</c:v>
                </c:pt>
                <c:pt idx="493">
                  <c:v>3.1</c:v>
                </c:pt>
                <c:pt idx="494">
                  <c:v>3.1</c:v>
                </c:pt>
                <c:pt idx="495">
                  <c:v>3.1</c:v>
                </c:pt>
                <c:pt idx="496">
                  <c:v>3.1</c:v>
                </c:pt>
                <c:pt idx="497">
                  <c:v>3.1</c:v>
                </c:pt>
                <c:pt idx="498">
                  <c:v>3.1</c:v>
                </c:pt>
                <c:pt idx="499">
                  <c:v>3.1</c:v>
                </c:pt>
                <c:pt idx="500">
                  <c:v>3.1</c:v>
                </c:pt>
                <c:pt idx="501">
                  <c:v>3.1</c:v>
                </c:pt>
                <c:pt idx="502">
                  <c:v>3.1</c:v>
                </c:pt>
                <c:pt idx="503">
                  <c:v>3.2</c:v>
                </c:pt>
                <c:pt idx="504">
                  <c:v>3.2</c:v>
                </c:pt>
                <c:pt idx="505">
                  <c:v>3.2</c:v>
                </c:pt>
                <c:pt idx="506">
                  <c:v>3.2</c:v>
                </c:pt>
                <c:pt idx="507">
                  <c:v>3.2</c:v>
                </c:pt>
                <c:pt idx="508">
                  <c:v>3.2</c:v>
                </c:pt>
                <c:pt idx="509">
                  <c:v>3.2</c:v>
                </c:pt>
                <c:pt idx="510">
                  <c:v>3.2</c:v>
                </c:pt>
                <c:pt idx="511">
                  <c:v>3.2</c:v>
                </c:pt>
                <c:pt idx="512">
                  <c:v>3.2</c:v>
                </c:pt>
                <c:pt idx="513">
                  <c:v>3.2</c:v>
                </c:pt>
                <c:pt idx="514">
                  <c:v>3.2</c:v>
                </c:pt>
                <c:pt idx="515">
                  <c:v>3.2</c:v>
                </c:pt>
                <c:pt idx="516">
                  <c:v>3.2</c:v>
                </c:pt>
                <c:pt idx="517">
                  <c:v>3.3</c:v>
                </c:pt>
                <c:pt idx="518">
                  <c:v>3.3</c:v>
                </c:pt>
                <c:pt idx="519">
                  <c:v>3.3</c:v>
                </c:pt>
                <c:pt idx="520">
                  <c:v>3.3</c:v>
                </c:pt>
                <c:pt idx="521">
                  <c:v>3.3</c:v>
                </c:pt>
                <c:pt idx="522">
                  <c:v>3.3</c:v>
                </c:pt>
                <c:pt idx="523">
                  <c:v>3.3</c:v>
                </c:pt>
                <c:pt idx="524">
                  <c:v>3.3</c:v>
                </c:pt>
                <c:pt idx="525">
                  <c:v>3.3</c:v>
                </c:pt>
                <c:pt idx="526">
                  <c:v>3.3</c:v>
                </c:pt>
                <c:pt idx="527">
                  <c:v>3.3</c:v>
                </c:pt>
                <c:pt idx="528">
                  <c:v>3.3</c:v>
                </c:pt>
                <c:pt idx="529">
                  <c:v>3.3</c:v>
                </c:pt>
                <c:pt idx="530">
                  <c:v>3.3</c:v>
                </c:pt>
                <c:pt idx="531">
                  <c:v>3.4</c:v>
                </c:pt>
                <c:pt idx="532">
                  <c:v>3.4</c:v>
                </c:pt>
                <c:pt idx="533">
                  <c:v>3.4</c:v>
                </c:pt>
                <c:pt idx="534">
                  <c:v>3.4</c:v>
                </c:pt>
                <c:pt idx="535">
                  <c:v>3.4</c:v>
                </c:pt>
                <c:pt idx="536">
                  <c:v>3.4</c:v>
                </c:pt>
                <c:pt idx="537">
                  <c:v>3.4</c:v>
                </c:pt>
                <c:pt idx="538">
                  <c:v>3.4</c:v>
                </c:pt>
                <c:pt idx="539">
                  <c:v>3.4</c:v>
                </c:pt>
                <c:pt idx="540">
                  <c:v>3.4</c:v>
                </c:pt>
                <c:pt idx="541">
                  <c:v>3.4</c:v>
                </c:pt>
                <c:pt idx="542">
                  <c:v>3.4</c:v>
                </c:pt>
                <c:pt idx="543">
                  <c:v>3.4</c:v>
                </c:pt>
                <c:pt idx="544">
                  <c:v>3.5</c:v>
                </c:pt>
                <c:pt idx="545">
                  <c:v>3.5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</c:v>
                </c:pt>
                <c:pt idx="566">
                  <c:v>3.6</c:v>
                </c:pt>
                <c:pt idx="567">
                  <c:v>3.6</c:v>
                </c:pt>
                <c:pt idx="568">
                  <c:v>3.6</c:v>
                </c:pt>
                <c:pt idx="569">
                  <c:v>3.6</c:v>
                </c:pt>
                <c:pt idx="570">
                  <c:v>3.7</c:v>
                </c:pt>
                <c:pt idx="571">
                  <c:v>3.7</c:v>
                </c:pt>
                <c:pt idx="572">
                  <c:v>3.7</c:v>
                </c:pt>
                <c:pt idx="573">
                  <c:v>3.7</c:v>
                </c:pt>
                <c:pt idx="574">
                  <c:v>3.7</c:v>
                </c:pt>
                <c:pt idx="575">
                  <c:v>3.7</c:v>
                </c:pt>
                <c:pt idx="576">
                  <c:v>3.7</c:v>
                </c:pt>
                <c:pt idx="577">
                  <c:v>3.7</c:v>
                </c:pt>
                <c:pt idx="578">
                  <c:v>3.7</c:v>
                </c:pt>
                <c:pt idx="579">
                  <c:v>3.7</c:v>
                </c:pt>
                <c:pt idx="580">
                  <c:v>3.7</c:v>
                </c:pt>
                <c:pt idx="581">
                  <c:v>3.7</c:v>
                </c:pt>
                <c:pt idx="582">
                  <c:v>3.7</c:v>
                </c:pt>
                <c:pt idx="583">
                  <c:v>3.8</c:v>
                </c:pt>
                <c:pt idx="584">
                  <c:v>3.8</c:v>
                </c:pt>
                <c:pt idx="585">
                  <c:v>3.8</c:v>
                </c:pt>
                <c:pt idx="586">
                  <c:v>3.8</c:v>
                </c:pt>
                <c:pt idx="587">
                  <c:v>3.8</c:v>
                </c:pt>
                <c:pt idx="588">
                  <c:v>3.8</c:v>
                </c:pt>
                <c:pt idx="589">
                  <c:v>3.8</c:v>
                </c:pt>
                <c:pt idx="590">
                  <c:v>3.8</c:v>
                </c:pt>
                <c:pt idx="591">
                  <c:v>3.8</c:v>
                </c:pt>
                <c:pt idx="592">
                  <c:v>3.8</c:v>
                </c:pt>
                <c:pt idx="593">
                  <c:v>3.8</c:v>
                </c:pt>
                <c:pt idx="594">
                  <c:v>3.8</c:v>
                </c:pt>
                <c:pt idx="595">
                  <c:v>3.9</c:v>
                </c:pt>
                <c:pt idx="596">
                  <c:v>3.9</c:v>
                </c:pt>
                <c:pt idx="597">
                  <c:v>3.9</c:v>
                </c:pt>
                <c:pt idx="598">
                  <c:v>3.9</c:v>
                </c:pt>
                <c:pt idx="599">
                  <c:v>3.9</c:v>
                </c:pt>
                <c:pt idx="600">
                  <c:v>3.9</c:v>
                </c:pt>
                <c:pt idx="601">
                  <c:v>3.9</c:v>
                </c:pt>
                <c:pt idx="602">
                  <c:v>3.9</c:v>
                </c:pt>
                <c:pt idx="603">
                  <c:v>3.9</c:v>
                </c:pt>
                <c:pt idx="604">
                  <c:v>3.9</c:v>
                </c:pt>
                <c:pt idx="605">
                  <c:v>3.9</c:v>
                </c:pt>
                <c:pt idx="606">
                  <c:v>3.9</c:v>
                </c:pt>
                <c:pt idx="607">
                  <c:v>3.9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4.0999999999999899</c:v>
                </c:pt>
                <c:pt idx="622">
                  <c:v>4.0999999999999899</c:v>
                </c:pt>
                <c:pt idx="623">
                  <c:v>4.0999999999999899</c:v>
                </c:pt>
                <c:pt idx="624">
                  <c:v>4.0999999999999899</c:v>
                </c:pt>
                <c:pt idx="625">
                  <c:v>4.0999999999999899</c:v>
                </c:pt>
                <c:pt idx="626">
                  <c:v>4.0999999999999899</c:v>
                </c:pt>
                <c:pt idx="627">
                  <c:v>4.0999999999999899</c:v>
                </c:pt>
                <c:pt idx="628">
                  <c:v>4.0999999999999899</c:v>
                </c:pt>
                <c:pt idx="629">
                  <c:v>4.0999999999999899</c:v>
                </c:pt>
                <c:pt idx="630">
                  <c:v>4.0999999999999899</c:v>
                </c:pt>
                <c:pt idx="631">
                  <c:v>4.0999999999999899</c:v>
                </c:pt>
                <c:pt idx="632">
                  <c:v>4.0999999999999899</c:v>
                </c:pt>
                <c:pt idx="633">
                  <c:v>4.2</c:v>
                </c:pt>
                <c:pt idx="634">
                  <c:v>4.2</c:v>
                </c:pt>
                <c:pt idx="635">
                  <c:v>4.2</c:v>
                </c:pt>
                <c:pt idx="636">
                  <c:v>4.2</c:v>
                </c:pt>
                <c:pt idx="637">
                  <c:v>4.2</c:v>
                </c:pt>
                <c:pt idx="638">
                  <c:v>4.2</c:v>
                </c:pt>
                <c:pt idx="639">
                  <c:v>4.2</c:v>
                </c:pt>
                <c:pt idx="640">
                  <c:v>4.2</c:v>
                </c:pt>
                <c:pt idx="641">
                  <c:v>4.2</c:v>
                </c:pt>
                <c:pt idx="642">
                  <c:v>4.2</c:v>
                </c:pt>
                <c:pt idx="643">
                  <c:v>4.2</c:v>
                </c:pt>
                <c:pt idx="644">
                  <c:v>4.2</c:v>
                </c:pt>
                <c:pt idx="645">
                  <c:v>4.2999999999999901</c:v>
                </c:pt>
                <c:pt idx="646">
                  <c:v>4.2999999999999901</c:v>
                </c:pt>
                <c:pt idx="647">
                  <c:v>4.2999999999999901</c:v>
                </c:pt>
                <c:pt idx="648">
                  <c:v>4.2999999999999901</c:v>
                </c:pt>
                <c:pt idx="649">
                  <c:v>4.2999999999999901</c:v>
                </c:pt>
                <c:pt idx="650">
                  <c:v>4.2999999999999901</c:v>
                </c:pt>
                <c:pt idx="651">
                  <c:v>4.2999999999999901</c:v>
                </c:pt>
                <c:pt idx="652">
                  <c:v>4.2999999999999901</c:v>
                </c:pt>
                <c:pt idx="653">
                  <c:v>4.2999999999999901</c:v>
                </c:pt>
                <c:pt idx="654">
                  <c:v>4.2999999999999901</c:v>
                </c:pt>
                <c:pt idx="655">
                  <c:v>4.2999999999999901</c:v>
                </c:pt>
                <c:pt idx="656">
                  <c:v>4.2999999999999901</c:v>
                </c:pt>
                <c:pt idx="657">
                  <c:v>4.3999999999999897</c:v>
                </c:pt>
                <c:pt idx="658">
                  <c:v>4.3999999999999897</c:v>
                </c:pt>
                <c:pt idx="659">
                  <c:v>4.3999999999999897</c:v>
                </c:pt>
                <c:pt idx="660">
                  <c:v>4.3999999999999897</c:v>
                </c:pt>
                <c:pt idx="661">
                  <c:v>4.3999999999999897</c:v>
                </c:pt>
                <c:pt idx="662">
                  <c:v>4.3999999999999897</c:v>
                </c:pt>
                <c:pt idx="663">
                  <c:v>4.3999999999999897</c:v>
                </c:pt>
                <c:pt idx="664">
                  <c:v>4.3999999999999897</c:v>
                </c:pt>
                <c:pt idx="665">
                  <c:v>4.3999999999999897</c:v>
                </c:pt>
                <c:pt idx="666">
                  <c:v>4.3999999999999897</c:v>
                </c:pt>
                <c:pt idx="667">
                  <c:v>4.3999999999999897</c:v>
                </c:pt>
                <c:pt idx="668">
                  <c:v>4.5</c:v>
                </c:pt>
                <c:pt idx="669">
                  <c:v>4.5</c:v>
                </c:pt>
                <c:pt idx="670">
                  <c:v>4.5</c:v>
                </c:pt>
                <c:pt idx="671">
                  <c:v>4.5</c:v>
                </c:pt>
                <c:pt idx="672">
                  <c:v>4.5</c:v>
                </c:pt>
                <c:pt idx="673">
                  <c:v>4.5</c:v>
                </c:pt>
                <c:pt idx="674">
                  <c:v>4.5</c:v>
                </c:pt>
                <c:pt idx="675">
                  <c:v>4.5</c:v>
                </c:pt>
                <c:pt idx="676">
                  <c:v>4.5</c:v>
                </c:pt>
                <c:pt idx="677">
                  <c:v>4.5</c:v>
                </c:pt>
                <c:pt idx="678">
                  <c:v>4.5</c:v>
                </c:pt>
                <c:pt idx="679">
                  <c:v>4.5999999999999899</c:v>
                </c:pt>
                <c:pt idx="680">
                  <c:v>4.5999999999999899</c:v>
                </c:pt>
                <c:pt idx="681">
                  <c:v>4.5999999999999899</c:v>
                </c:pt>
                <c:pt idx="682">
                  <c:v>4.5999999999999899</c:v>
                </c:pt>
                <c:pt idx="683">
                  <c:v>4.5999999999999899</c:v>
                </c:pt>
                <c:pt idx="684">
                  <c:v>4.5999999999999899</c:v>
                </c:pt>
                <c:pt idx="685">
                  <c:v>4.5999999999999899</c:v>
                </c:pt>
                <c:pt idx="686">
                  <c:v>4.5999999999999899</c:v>
                </c:pt>
                <c:pt idx="687">
                  <c:v>4.5999999999999899</c:v>
                </c:pt>
                <c:pt idx="688">
                  <c:v>4.5999999999999899</c:v>
                </c:pt>
                <c:pt idx="689">
                  <c:v>4.5999999999999899</c:v>
                </c:pt>
                <c:pt idx="690">
                  <c:v>4.7</c:v>
                </c:pt>
                <c:pt idx="691">
                  <c:v>4.7</c:v>
                </c:pt>
                <c:pt idx="692">
                  <c:v>4.7</c:v>
                </c:pt>
                <c:pt idx="693">
                  <c:v>4.7</c:v>
                </c:pt>
                <c:pt idx="694">
                  <c:v>4.7</c:v>
                </c:pt>
                <c:pt idx="695">
                  <c:v>4.7</c:v>
                </c:pt>
                <c:pt idx="696">
                  <c:v>4.7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4.7999999999999901</c:v>
                </c:pt>
                <c:pt idx="701">
                  <c:v>4.7999999999999901</c:v>
                </c:pt>
                <c:pt idx="702">
                  <c:v>4.7999999999999901</c:v>
                </c:pt>
                <c:pt idx="703">
                  <c:v>4.7999999999999901</c:v>
                </c:pt>
                <c:pt idx="704">
                  <c:v>4.7999999999999901</c:v>
                </c:pt>
                <c:pt idx="705">
                  <c:v>4.7999999999999901</c:v>
                </c:pt>
                <c:pt idx="706">
                  <c:v>4.7999999999999901</c:v>
                </c:pt>
                <c:pt idx="707">
                  <c:v>4.7999999999999901</c:v>
                </c:pt>
                <c:pt idx="708">
                  <c:v>4.7999999999999901</c:v>
                </c:pt>
                <c:pt idx="709">
                  <c:v>4.7999999999999901</c:v>
                </c:pt>
                <c:pt idx="710">
                  <c:v>4.9000000000000004</c:v>
                </c:pt>
                <c:pt idx="711">
                  <c:v>4.9000000000000004</c:v>
                </c:pt>
                <c:pt idx="712">
                  <c:v>4.9000000000000004</c:v>
                </c:pt>
                <c:pt idx="713">
                  <c:v>4.9000000000000004</c:v>
                </c:pt>
                <c:pt idx="714">
                  <c:v>4.9000000000000004</c:v>
                </c:pt>
                <c:pt idx="715">
                  <c:v>4.9000000000000004</c:v>
                </c:pt>
                <c:pt idx="716">
                  <c:v>4.9000000000000004</c:v>
                </c:pt>
                <c:pt idx="717">
                  <c:v>4.9000000000000004</c:v>
                </c:pt>
                <c:pt idx="718">
                  <c:v>4.9000000000000004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5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5.0999999999999899</c:v>
                </c:pt>
                <c:pt idx="729">
                  <c:v>5.0999999999999899</c:v>
                </c:pt>
                <c:pt idx="730">
                  <c:v>5.0999999999999899</c:v>
                </c:pt>
                <c:pt idx="731">
                  <c:v>5.0999999999999899</c:v>
                </c:pt>
                <c:pt idx="732">
                  <c:v>5.0999999999999899</c:v>
                </c:pt>
                <c:pt idx="733">
                  <c:v>5.0999999999999899</c:v>
                </c:pt>
                <c:pt idx="734">
                  <c:v>5.0999999999999899</c:v>
                </c:pt>
                <c:pt idx="735">
                  <c:v>5.0999999999999899</c:v>
                </c:pt>
                <c:pt idx="736">
                  <c:v>5.0999999999999899</c:v>
                </c:pt>
                <c:pt idx="737">
                  <c:v>5.2</c:v>
                </c:pt>
                <c:pt idx="738">
                  <c:v>5.2</c:v>
                </c:pt>
                <c:pt idx="739">
                  <c:v>5.2</c:v>
                </c:pt>
                <c:pt idx="740">
                  <c:v>5.2</c:v>
                </c:pt>
                <c:pt idx="741">
                  <c:v>5.2</c:v>
                </c:pt>
                <c:pt idx="742">
                  <c:v>5.2</c:v>
                </c:pt>
                <c:pt idx="743">
                  <c:v>5.2</c:v>
                </c:pt>
                <c:pt idx="744">
                  <c:v>5.2</c:v>
                </c:pt>
                <c:pt idx="745">
                  <c:v>5.2999999999999901</c:v>
                </c:pt>
                <c:pt idx="746">
                  <c:v>5.2999999999999901</c:v>
                </c:pt>
                <c:pt idx="747">
                  <c:v>5.2999999999999901</c:v>
                </c:pt>
                <c:pt idx="748">
                  <c:v>5.2999999999999901</c:v>
                </c:pt>
                <c:pt idx="749">
                  <c:v>5.2999999999999901</c:v>
                </c:pt>
                <c:pt idx="750">
                  <c:v>5.2999999999999901</c:v>
                </c:pt>
                <c:pt idx="751">
                  <c:v>5.2999999999999901</c:v>
                </c:pt>
                <c:pt idx="752">
                  <c:v>5.2999999999999901</c:v>
                </c:pt>
                <c:pt idx="753">
                  <c:v>5.2999999999999901</c:v>
                </c:pt>
                <c:pt idx="754">
                  <c:v>5.4</c:v>
                </c:pt>
                <c:pt idx="755">
                  <c:v>5.4</c:v>
                </c:pt>
                <c:pt idx="756">
                  <c:v>5.4</c:v>
                </c:pt>
                <c:pt idx="757">
                  <c:v>5.4</c:v>
                </c:pt>
                <c:pt idx="758">
                  <c:v>5.4</c:v>
                </c:pt>
                <c:pt idx="759">
                  <c:v>5.4</c:v>
                </c:pt>
                <c:pt idx="760">
                  <c:v>5.4</c:v>
                </c:pt>
                <c:pt idx="761">
                  <c:v>5.4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5.5999999999999899</c:v>
                </c:pt>
                <c:pt idx="771">
                  <c:v>5.5999999999999899</c:v>
                </c:pt>
                <c:pt idx="772">
                  <c:v>5.5999999999999899</c:v>
                </c:pt>
                <c:pt idx="773">
                  <c:v>5.5999999999999899</c:v>
                </c:pt>
                <c:pt idx="774">
                  <c:v>5.5999999999999899</c:v>
                </c:pt>
                <c:pt idx="775">
                  <c:v>5.5999999999999899</c:v>
                </c:pt>
                <c:pt idx="776">
                  <c:v>5.5999999999999899</c:v>
                </c:pt>
                <c:pt idx="777">
                  <c:v>5.5999999999999899</c:v>
                </c:pt>
                <c:pt idx="778">
                  <c:v>5.7</c:v>
                </c:pt>
                <c:pt idx="779">
                  <c:v>5.7</c:v>
                </c:pt>
                <c:pt idx="780">
                  <c:v>5.7</c:v>
                </c:pt>
                <c:pt idx="781">
                  <c:v>5.7</c:v>
                </c:pt>
                <c:pt idx="782">
                  <c:v>5.7</c:v>
                </c:pt>
                <c:pt idx="783">
                  <c:v>5.7</c:v>
                </c:pt>
                <c:pt idx="784">
                  <c:v>5.7</c:v>
                </c:pt>
                <c:pt idx="785">
                  <c:v>5.7999999999999901</c:v>
                </c:pt>
                <c:pt idx="786">
                  <c:v>5.7999999999999901</c:v>
                </c:pt>
                <c:pt idx="787">
                  <c:v>5.7999999999999901</c:v>
                </c:pt>
                <c:pt idx="788">
                  <c:v>5.7999999999999901</c:v>
                </c:pt>
                <c:pt idx="789">
                  <c:v>5.7999999999999901</c:v>
                </c:pt>
                <c:pt idx="790">
                  <c:v>5.7999999999999901</c:v>
                </c:pt>
                <c:pt idx="791">
                  <c:v>5.7999999999999901</c:v>
                </c:pt>
                <c:pt idx="792">
                  <c:v>5.9</c:v>
                </c:pt>
                <c:pt idx="793">
                  <c:v>5.9</c:v>
                </c:pt>
                <c:pt idx="794">
                  <c:v>5.9</c:v>
                </c:pt>
                <c:pt idx="795">
                  <c:v>5.9</c:v>
                </c:pt>
                <c:pt idx="796">
                  <c:v>5.9</c:v>
                </c:pt>
                <c:pt idx="797">
                  <c:v>5.9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6</c:v>
                </c:pt>
                <c:pt idx="802">
                  <c:v>6</c:v>
                </c:pt>
                <c:pt idx="803">
                  <c:v>6</c:v>
                </c:pt>
                <c:pt idx="804">
                  <c:v>6.0999999999999899</c:v>
                </c:pt>
                <c:pt idx="805">
                  <c:v>6.0999999999999899</c:v>
                </c:pt>
                <c:pt idx="806">
                  <c:v>6.0999999999999899</c:v>
                </c:pt>
                <c:pt idx="807">
                  <c:v>6.0999999999999899</c:v>
                </c:pt>
                <c:pt idx="808">
                  <c:v>6.0999999999999899</c:v>
                </c:pt>
                <c:pt idx="809">
                  <c:v>6.2</c:v>
                </c:pt>
                <c:pt idx="810">
                  <c:v>6.2</c:v>
                </c:pt>
                <c:pt idx="811">
                  <c:v>6.2</c:v>
                </c:pt>
                <c:pt idx="812">
                  <c:v>6.2</c:v>
                </c:pt>
                <c:pt idx="813">
                  <c:v>6.2</c:v>
                </c:pt>
                <c:pt idx="814">
                  <c:v>6.2999999999999901</c:v>
                </c:pt>
                <c:pt idx="815">
                  <c:v>6.2999999999999901</c:v>
                </c:pt>
                <c:pt idx="816">
                  <c:v>6.2999999999999901</c:v>
                </c:pt>
                <c:pt idx="817">
                  <c:v>6.2999999999999901</c:v>
                </c:pt>
                <c:pt idx="818">
                  <c:v>6.2999999999999901</c:v>
                </c:pt>
                <c:pt idx="819">
                  <c:v>6.4</c:v>
                </c:pt>
                <c:pt idx="820">
                  <c:v>6.4</c:v>
                </c:pt>
                <c:pt idx="821">
                  <c:v>6.4</c:v>
                </c:pt>
                <c:pt idx="822">
                  <c:v>6.4</c:v>
                </c:pt>
                <c:pt idx="823">
                  <c:v>6.4</c:v>
                </c:pt>
                <c:pt idx="824">
                  <c:v>6.5</c:v>
                </c:pt>
                <c:pt idx="825">
                  <c:v>6.5</c:v>
                </c:pt>
                <c:pt idx="826">
                  <c:v>6.5</c:v>
                </c:pt>
                <c:pt idx="827">
                  <c:v>6.5</c:v>
                </c:pt>
                <c:pt idx="828">
                  <c:v>6.5</c:v>
                </c:pt>
                <c:pt idx="829">
                  <c:v>6.5999999999999899</c:v>
                </c:pt>
                <c:pt idx="830">
                  <c:v>6.5999999999999899</c:v>
                </c:pt>
                <c:pt idx="831">
                  <c:v>6.5999999999999899</c:v>
                </c:pt>
                <c:pt idx="832">
                  <c:v>6.5999999999999899</c:v>
                </c:pt>
                <c:pt idx="833">
                  <c:v>6.7</c:v>
                </c:pt>
                <c:pt idx="834">
                  <c:v>6.7</c:v>
                </c:pt>
                <c:pt idx="835">
                  <c:v>6.7</c:v>
                </c:pt>
                <c:pt idx="836">
                  <c:v>6.7</c:v>
                </c:pt>
                <c:pt idx="837">
                  <c:v>6.7999999999999901</c:v>
                </c:pt>
                <c:pt idx="838">
                  <c:v>6.7999999999999901</c:v>
                </c:pt>
                <c:pt idx="839">
                  <c:v>6.7999999999999901</c:v>
                </c:pt>
                <c:pt idx="840">
                  <c:v>6.9</c:v>
                </c:pt>
                <c:pt idx="841">
                  <c:v>6.9</c:v>
                </c:pt>
                <c:pt idx="842">
                  <c:v>6.9</c:v>
                </c:pt>
                <c:pt idx="843">
                  <c:v>7</c:v>
                </c:pt>
                <c:pt idx="844">
                  <c:v>7</c:v>
                </c:pt>
                <c:pt idx="845">
                  <c:v>7.0999999999999899</c:v>
                </c:pt>
                <c:pt idx="846">
                  <c:v>7.0999999999999899</c:v>
                </c:pt>
                <c:pt idx="847">
                  <c:v>7.2</c:v>
                </c:pt>
                <c:pt idx="848">
                  <c:v>7.2999999999999901</c:v>
                </c:pt>
                <c:pt idx="849">
                  <c:v>7.2999999999999901</c:v>
                </c:pt>
                <c:pt idx="850">
                  <c:v>7.4</c:v>
                </c:pt>
                <c:pt idx="851">
                  <c:v>7.5</c:v>
                </c:pt>
              </c:numCache>
            </c:numRef>
          </c:xVal>
          <c:yVal>
            <c:numRef>
              <c:f>'安定領域(加工セクター)'!$X$2:$X$853</c:f>
              <c:numCache>
                <c:formatCode>General</c:formatCode>
                <c:ptCount val="852"/>
                <c:pt idx="0">
                  <c:v>0.122570302019508</c:v>
                </c:pt>
                <c:pt idx="1">
                  <c:v>0.122819912306533</c:v>
                </c:pt>
                <c:pt idx="2">
                  <c:v>0.123070329453161</c:v>
                </c:pt>
                <c:pt idx="3">
                  <c:v>0.123321555829214</c:v>
                </c:pt>
                <c:pt idx="4">
                  <c:v>0.123573593819519</c:v>
                </c:pt>
                <c:pt idx="5">
                  <c:v>0.123826445823971</c:v>
                </c:pt>
                <c:pt idx="6">
                  <c:v>0.12408011425764</c:v>
                </c:pt>
                <c:pt idx="7">
                  <c:v>0.124334601550829</c:v>
                </c:pt>
                <c:pt idx="8">
                  <c:v>0.124589910149174</c:v>
                </c:pt>
                <c:pt idx="9">
                  <c:v>0.12484604251371</c:v>
                </c:pt>
                <c:pt idx="10">
                  <c:v>0.125103001120975</c:v>
                </c:pt>
                <c:pt idx="11">
                  <c:v>0.125360788463075</c:v>
                </c:pt>
                <c:pt idx="12">
                  <c:v>0.12561940704778099</c:v>
                </c:pt>
                <c:pt idx="13">
                  <c:v>0.12587885939861099</c:v>
                </c:pt>
                <c:pt idx="14">
                  <c:v>0.12613914805491599</c:v>
                </c:pt>
                <c:pt idx="15">
                  <c:v>0.126400275571972</c:v>
                </c:pt>
                <c:pt idx="16">
                  <c:v>0.12666224452106201</c:v>
                </c:pt>
                <c:pt idx="17">
                  <c:v>0.122570302019508</c:v>
                </c:pt>
                <c:pt idx="18">
                  <c:v>0.122819912306533</c:v>
                </c:pt>
                <c:pt idx="19">
                  <c:v>0.123070329453161</c:v>
                </c:pt>
                <c:pt idx="20">
                  <c:v>0.123321555829214</c:v>
                </c:pt>
                <c:pt idx="21">
                  <c:v>0.123573593819519</c:v>
                </c:pt>
                <c:pt idx="22">
                  <c:v>0.123826445823971</c:v>
                </c:pt>
                <c:pt idx="23">
                  <c:v>0.12408011425764</c:v>
                </c:pt>
                <c:pt idx="24">
                  <c:v>0.124334601550829</c:v>
                </c:pt>
                <c:pt idx="25">
                  <c:v>0.124589910149174</c:v>
                </c:pt>
                <c:pt idx="26">
                  <c:v>0.12484604251371</c:v>
                </c:pt>
                <c:pt idx="27">
                  <c:v>0.125103001120975</c:v>
                </c:pt>
                <c:pt idx="28">
                  <c:v>0.125360788463075</c:v>
                </c:pt>
                <c:pt idx="29">
                  <c:v>0.12561940704778099</c:v>
                </c:pt>
                <c:pt idx="30">
                  <c:v>0.12587885939861099</c:v>
                </c:pt>
                <c:pt idx="31">
                  <c:v>0.12613914805491599</c:v>
                </c:pt>
                <c:pt idx="32">
                  <c:v>0.126400275571972</c:v>
                </c:pt>
                <c:pt idx="33">
                  <c:v>0.12666224452106201</c:v>
                </c:pt>
                <c:pt idx="34">
                  <c:v>0.122570302019508</c:v>
                </c:pt>
                <c:pt idx="35">
                  <c:v>0.122819912306533</c:v>
                </c:pt>
                <c:pt idx="36">
                  <c:v>0.123070329453161</c:v>
                </c:pt>
                <c:pt idx="37">
                  <c:v>0.123321555829214</c:v>
                </c:pt>
                <c:pt idx="38">
                  <c:v>0.123573593819519</c:v>
                </c:pt>
                <c:pt idx="39">
                  <c:v>0.123826445823971</c:v>
                </c:pt>
                <c:pt idx="40">
                  <c:v>0.12408011425764</c:v>
                </c:pt>
                <c:pt idx="41">
                  <c:v>0.124334601550829</c:v>
                </c:pt>
                <c:pt idx="42">
                  <c:v>0.124589910149174</c:v>
                </c:pt>
                <c:pt idx="43">
                  <c:v>0.12484604251371</c:v>
                </c:pt>
                <c:pt idx="44">
                  <c:v>0.125103001120975</c:v>
                </c:pt>
                <c:pt idx="45">
                  <c:v>0.125360788463075</c:v>
                </c:pt>
                <c:pt idx="46">
                  <c:v>0.12561940704778099</c:v>
                </c:pt>
                <c:pt idx="47">
                  <c:v>0.12587885939861099</c:v>
                </c:pt>
                <c:pt idx="48">
                  <c:v>0.12613914805491599</c:v>
                </c:pt>
                <c:pt idx="49">
                  <c:v>0.126400275571972</c:v>
                </c:pt>
                <c:pt idx="50">
                  <c:v>0.12666224452106201</c:v>
                </c:pt>
                <c:pt idx="51">
                  <c:v>0.122570302019508</c:v>
                </c:pt>
                <c:pt idx="52">
                  <c:v>0.122819912306533</c:v>
                </c:pt>
                <c:pt idx="53">
                  <c:v>0.123070329453161</c:v>
                </c:pt>
                <c:pt idx="54">
                  <c:v>0.123321555829214</c:v>
                </c:pt>
                <c:pt idx="55">
                  <c:v>0.123573593819519</c:v>
                </c:pt>
                <c:pt idx="56">
                  <c:v>0.123826445823971</c:v>
                </c:pt>
                <c:pt idx="57">
                  <c:v>0.12408011425764</c:v>
                </c:pt>
                <c:pt idx="58">
                  <c:v>0.124334601550829</c:v>
                </c:pt>
                <c:pt idx="59">
                  <c:v>0.124589910149174</c:v>
                </c:pt>
                <c:pt idx="60">
                  <c:v>0.12484604251371</c:v>
                </c:pt>
                <c:pt idx="61">
                  <c:v>0.125103001120975</c:v>
                </c:pt>
                <c:pt idx="62">
                  <c:v>0.125360788463075</c:v>
                </c:pt>
                <c:pt idx="63">
                  <c:v>0.12561940704778099</c:v>
                </c:pt>
                <c:pt idx="64">
                  <c:v>0.12587885939861099</c:v>
                </c:pt>
                <c:pt idx="65">
                  <c:v>0.12613914805491599</c:v>
                </c:pt>
                <c:pt idx="66">
                  <c:v>0.126400275571972</c:v>
                </c:pt>
                <c:pt idx="67">
                  <c:v>0.12666224452106201</c:v>
                </c:pt>
                <c:pt idx="68">
                  <c:v>0.122570302019508</c:v>
                </c:pt>
                <c:pt idx="69">
                  <c:v>0.122819912306533</c:v>
                </c:pt>
                <c:pt idx="70">
                  <c:v>0.123070329453161</c:v>
                </c:pt>
                <c:pt idx="71">
                  <c:v>0.123321555829214</c:v>
                </c:pt>
                <c:pt idx="72">
                  <c:v>0.123573593819519</c:v>
                </c:pt>
                <c:pt idx="73">
                  <c:v>0.123826445823971</c:v>
                </c:pt>
                <c:pt idx="74">
                  <c:v>0.12408011425764</c:v>
                </c:pt>
                <c:pt idx="75">
                  <c:v>0.124334601550829</c:v>
                </c:pt>
                <c:pt idx="76">
                  <c:v>0.124589910149174</c:v>
                </c:pt>
                <c:pt idx="77">
                  <c:v>0.12484604251371</c:v>
                </c:pt>
                <c:pt idx="78">
                  <c:v>0.125103001120975</c:v>
                </c:pt>
                <c:pt idx="79">
                  <c:v>0.125360788463075</c:v>
                </c:pt>
                <c:pt idx="80">
                  <c:v>0.12561940704778099</c:v>
                </c:pt>
                <c:pt idx="81">
                  <c:v>0.12587885939861099</c:v>
                </c:pt>
                <c:pt idx="82">
                  <c:v>0.12613914805491599</c:v>
                </c:pt>
                <c:pt idx="83">
                  <c:v>0.126400275571972</c:v>
                </c:pt>
                <c:pt idx="84">
                  <c:v>0.12666224452106201</c:v>
                </c:pt>
                <c:pt idx="85">
                  <c:v>0.122570302019508</c:v>
                </c:pt>
                <c:pt idx="86">
                  <c:v>0.122819912306533</c:v>
                </c:pt>
                <c:pt idx="87">
                  <c:v>0.123070329453161</c:v>
                </c:pt>
                <c:pt idx="88">
                  <c:v>0.123321555829214</c:v>
                </c:pt>
                <c:pt idx="89">
                  <c:v>0.123573593819519</c:v>
                </c:pt>
                <c:pt idx="90">
                  <c:v>0.123826445823971</c:v>
                </c:pt>
                <c:pt idx="91">
                  <c:v>0.12408011425764</c:v>
                </c:pt>
                <c:pt idx="92">
                  <c:v>0.124334601550829</c:v>
                </c:pt>
                <c:pt idx="93">
                  <c:v>0.124589910149174</c:v>
                </c:pt>
                <c:pt idx="94">
                  <c:v>0.12484604251371</c:v>
                </c:pt>
                <c:pt idx="95">
                  <c:v>0.125103001120975</c:v>
                </c:pt>
                <c:pt idx="96">
                  <c:v>0.125360788463075</c:v>
                </c:pt>
                <c:pt idx="97">
                  <c:v>0.12561940704778099</c:v>
                </c:pt>
                <c:pt idx="98">
                  <c:v>0.12587885939861099</c:v>
                </c:pt>
                <c:pt idx="99">
                  <c:v>0.12613914805491599</c:v>
                </c:pt>
                <c:pt idx="100">
                  <c:v>0.126400275571972</c:v>
                </c:pt>
                <c:pt idx="101">
                  <c:v>0.12666224452106201</c:v>
                </c:pt>
                <c:pt idx="102">
                  <c:v>0.122570302019508</c:v>
                </c:pt>
                <c:pt idx="103">
                  <c:v>0.122819912306533</c:v>
                </c:pt>
                <c:pt idx="104">
                  <c:v>0.123070329453161</c:v>
                </c:pt>
                <c:pt idx="105">
                  <c:v>0.123321555829214</c:v>
                </c:pt>
                <c:pt idx="106">
                  <c:v>0.123573593819519</c:v>
                </c:pt>
                <c:pt idx="107">
                  <c:v>0.123826445823971</c:v>
                </c:pt>
                <c:pt idx="108">
                  <c:v>0.12408011425764</c:v>
                </c:pt>
                <c:pt idx="109">
                  <c:v>0.124334601550829</c:v>
                </c:pt>
                <c:pt idx="110">
                  <c:v>0.124589910149174</c:v>
                </c:pt>
                <c:pt idx="111">
                  <c:v>0.12484604251371</c:v>
                </c:pt>
                <c:pt idx="112">
                  <c:v>0.125103001120975</c:v>
                </c:pt>
                <c:pt idx="113">
                  <c:v>0.125360788463075</c:v>
                </c:pt>
                <c:pt idx="114">
                  <c:v>0.12561940704778099</c:v>
                </c:pt>
                <c:pt idx="115">
                  <c:v>0.12587885939861099</c:v>
                </c:pt>
                <c:pt idx="116">
                  <c:v>0.12613914805491599</c:v>
                </c:pt>
                <c:pt idx="117">
                  <c:v>0.126400275571972</c:v>
                </c:pt>
                <c:pt idx="118">
                  <c:v>0.12666224452106201</c:v>
                </c:pt>
                <c:pt idx="119">
                  <c:v>0.122570302019508</c:v>
                </c:pt>
                <c:pt idx="120">
                  <c:v>0.122819912306533</c:v>
                </c:pt>
                <c:pt idx="121">
                  <c:v>0.123070329453161</c:v>
                </c:pt>
                <c:pt idx="122">
                  <c:v>0.123321555829214</c:v>
                </c:pt>
                <c:pt idx="123">
                  <c:v>0.123573593819519</c:v>
                </c:pt>
                <c:pt idx="124">
                  <c:v>0.123826445823971</c:v>
                </c:pt>
                <c:pt idx="125">
                  <c:v>0.12408011425764</c:v>
                </c:pt>
                <c:pt idx="126">
                  <c:v>0.124334601550829</c:v>
                </c:pt>
                <c:pt idx="127">
                  <c:v>0.124589910149174</c:v>
                </c:pt>
                <c:pt idx="128">
                  <c:v>0.12484604251371</c:v>
                </c:pt>
                <c:pt idx="129">
                  <c:v>0.125103001120975</c:v>
                </c:pt>
                <c:pt idx="130">
                  <c:v>0.125360788463075</c:v>
                </c:pt>
                <c:pt idx="131">
                  <c:v>0.12561940704778099</c:v>
                </c:pt>
                <c:pt idx="132">
                  <c:v>0.12587885939861099</c:v>
                </c:pt>
                <c:pt idx="133">
                  <c:v>0.12613914805491599</c:v>
                </c:pt>
                <c:pt idx="134">
                  <c:v>0.126400275571972</c:v>
                </c:pt>
                <c:pt idx="135">
                  <c:v>0.12666224452106201</c:v>
                </c:pt>
                <c:pt idx="136">
                  <c:v>0.122570302019508</c:v>
                </c:pt>
                <c:pt idx="137">
                  <c:v>0.122819912306533</c:v>
                </c:pt>
                <c:pt idx="138">
                  <c:v>0.123070329453161</c:v>
                </c:pt>
                <c:pt idx="139">
                  <c:v>0.123321555829214</c:v>
                </c:pt>
                <c:pt idx="140">
                  <c:v>0.123573593819519</c:v>
                </c:pt>
                <c:pt idx="141">
                  <c:v>0.123826445823971</c:v>
                </c:pt>
                <c:pt idx="142">
                  <c:v>0.12408011425764</c:v>
                </c:pt>
                <c:pt idx="143">
                  <c:v>0.124334601550829</c:v>
                </c:pt>
                <c:pt idx="144">
                  <c:v>0.124589910149174</c:v>
                </c:pt>
                <c:pt idx="145">
                  <c:v>0.12484604251371</c:v>
                </c:pt>
                <c:pt idx="146">
                  <c:v>0.125103001120975</c:v>
                </c:pt>
                <c:pt idx="147">
                  <c:v>0.125360788463075</c:v>
                </c:pt>
                <c:pt idx="148">
                  <c:v>0.12561940704778099</c:v>
                </c:pt>
                <c:pt idx="149">
                  <c:v>0.12587885939861099</c:v>
                </c:pt>
                <c:pt idx="150">
                  <c:v>0.12613914805491599</c:v>
                </c:pt>
                <c:pt idx="151">
                  <c:v>0.126400275571972</c:v>
                </c:pt>
                <c:pt idx="152">
                  <c:v>0.12666224452106201</c:v>
                </c:pt>
                <c:pt idx="153">
                  <c:v>0.122570302019508</c:v>
                </c:pt>
                <c:pt idx="154">
                  <c:v>0.122819912306533</c:v>
                </c:pt>
                <c:pt idx="155">
                  <c:v>0.123070329453161</c:v>
                </c:pt>
                <c:pt idx="156">
                  <c:v>0.123321555829214</c:v>
                </c:pt>
                <c:pt idx="157">
                  <c:v>0.123573593819519</c:v>
                </c:pt>
                <c:pt idx="158">
                  <c:v>0.123826445823971</c:v>
                </c:pt>
                <c:pt idx="159">
                  <c:v>0.12408011425764</c:v>
                </c:pt>
                <c:pt idx="160">
                  <c:v>0.124334601550829</c:v>
                </c:pt>
                <c:pt idx="161">
                  <c:v>0.124589910149174</c:v>
                </c:pt>
                <c:pt idx="162">
                  <c:v>0.12484604251371</c:v>
                </c:pt>
                <c:pt idx="163">
                  <c:v>0.125103001120975</c:v>
                </c:pt>
                <c:pt idx="164">
                  <c:v>0.125360788463075</c:v>
                </c:pt>
                <c:pt idx="165">
                  <c:v>0.12561940704778099</c:v>
                </c:pt>
                <c:pt idx="166">
                  <c:v>0.12587885939861099</c:v>
                </c:pt>
                <c:pt idx="167">
                  <c:v>0.12613914805491599</c:v>
                </c:pt>
                <c:pt idx="168">
                  <c:v>0.126400275571972</c:v>
                </c:pt>
                <c:pt idx="169">
                  <c:v>0.12666224452106201</c:v>
                </c:pt>
                <c:pt idx="170">
                  <c:v>0.122570302019508</c:v>
                </c:pt>
                <c:pt idx="171">
                  <c:v>0.122819912306533</c:v>
                </c:pt>
                <c:pt idx="172">
                  <c:v>0.123070329453161</c:v>
                </c:pt>
                <c:pt idx="173">
                  <c:v>0.123321555829214</c:v>
                </c:pt>
                <c:pt idx="174">
                  <c:v>0.123573593819519</c:v>
                </c:pt>
                <c:pt idx="175">
                  <c:v>0.123826445823971</c:v>
                </c:pt>
                <c:pt idx="176">
                  <c:v>0.12408011425764</c:v>
                </c:pt>
                <c:pt idx="177">
                  <c:v>0.124334601550829</c:v>
                </c:pt>
                <c:pt idx="178">
                  <c:v>0.124589910149174</c:v>
                </c:pt>
                <c:pt idx="179">
                  <c:v>0.12484604251371</c:v>
                </c:pt>
                <c:pt idx="180">
                  <c:v>0.125103001120975</c:v>
                </c:pt>
                <c:pt idx="181">
                  <c:v>0.125360788463075</c:v>
                </c:pt>
                <c:pt idx="182">
                  <c:v>0.12561940704778099</c:v>
                </c:pt>
                <c:pt idx="183">
                  <c:v>0.12587885939861099</c:v>
                </c:pt>
                <c:pt idx="184">
                  <c:v>0.12613914805491599</c:v>
                </c:pt>
                <c:pt idx="185">
                  <c:v>0.126400275571972</c:v>
                </c:pt>
                <c:pt idx="186">
                  <c:v>0.12666224452106201</c:v>
                </c:pt>
                <c:pt idx="187">
                  <c:v>0.122570302019508</c:v>
                </c:pt>
                <c:pt idx="188">
                  <c:v>0.122819912306533</c:v>
                </c:pt>
                <c:pt idx="189">
                  <c:v>0.123070329453161</c:v>
                </c:pt>
                <c:pt idx="190">
                  <c:v>0.123321555829214</c:v>
                </c:pt>
                <c:pt idx="191">
                  <c:v>0.123573593819519</c:v>
                </c:pt>
                <c:pt idx="192">
                  <c:v>0.123826445823971</c:v>
                </c:pt>
                <c:pt idx="193">
                  <c:v>0.12408011425764</c:v>
                </c:pt>
                <c:pt idx="194">
                  <c:v>0.124334601550829</c:v>
                </c:pt>
                <c:pt idx="195">
                  <c:v>0.124589910149174</c:v>
                </c:pt>
                <c:pt idx="196">
                  <c:v>0.12484604251371</c:v>
                </c:pt>
                <c:pt idx="197">
                  <c:v>0.125103001120975</c:v>
                </c:pt>
                <c:pt idx="198">
                  <c:v>0.125360788463075</c:v>
                </c:pt>
                <c:pt idx="199">
                  <c:v>0.12561940704778099</c:v>
                </c:pt>
                <c:pt idx="200">
                  <c:v>0.12587885939861099</c:v>
                </c:pt>
                <c:pt idx="201">
                  <c:v>0.12613914805491599</c:v>
                </c:pt>
                <c:pt idx="202">
                  <c:v>0.126400275571972</c:v>
                </c:pt>
                <c:pt idx="203">
                  <c:v>0.12666224452106201</c:v>
                </c:pt>
                <c:pt idx="204">
                  <c:v>0.122570302019508</c:v>
                </c:pt>
                <c:pt idx="205">
                  <c:v>0.122819912306533</c:v>
                </c:pt>
                <c:pt idx="206">
                  <c:v>0.123070329453161</c:v>
                </c:pt>
                <c:pt idx="207">
                  <c:v>0.123321555829214</c:v>
                </c:pt>
                <c:pt idx="208">
                  <c:v>0.123573593819519</c:v>
                </c:pt>
                <c:pt idx="209">
                  <c:v>0.123826445823971</c:v>
                </c:pt>
                <c:pt idx="210">
                  <c:v>0.12408011425764</c:v>
                </c:pt>
                <c:pt idx="211">
                  <c:v>0.124334601550829</c:v>
                </c:pt>
                <c:pt idx="212">
                  <c:v>0.124589910149174</c:v>
                </c:pt>
                <c:pt idx="213">
                  <c:v>0.12484604251371</c:v>
                </c:pt>
                <c:pt idx="214">
                  <c:v>0.125103001120975</c:v>
                </c:pt>
                <c:pt idx="215">
                  <c:v>0.125360788463075</c:v>
                </c:pt>
                <c:pt idx="216">
                  <c:v>0.12561940704778099</c:v>
                </c:pt>
                <c:pt idx="217">
                  <c:v>0.12587885939861099</c:v>
                </c:pt>
                <c:pt idx="218">
                  <c:v>0.12613914805491599</c:v>
                </c:pt>
                <c:pt idx="219">
                  <c:v>0.126400275571972</c:v>
                </c:pt>
                <c:pt idx="220">
                  <c:v>0.122570302019508</c:v>
                </c:pt>
                <c:pt idx="221">
                  <c:v>0.122819912306533</c:v>
                </c:pt>
                <c:pt idx="222">
                  <c:v>0.123070329453161</c:v>
                </c:pt>
                <c:pt idx="223">
                  <c:v>0.123321555829214</c:v>
                </c:pt>
                <c:pt idx="224">
                  <c:v>0.123573593819519</c:v>
                </c:pt>
                <c:pt idx="225">
                  <c:v>0.123826445823971</c:v>
                </c:pt>
                <c:pt idx="226">
                  <c:v>0.12408011425764</c:v>
                </c:pt>
                <c:pt idx="227">
                  <c:v>0.124334601550829</c:v>
                </c:pt>
                <c:pt idx="228">
                  <c:v>0.124589910149174</c:v>
                </c:pt>
                <c:pt idx="229">
                  <c:v>0.12484604251371</c:v>
                </c:pt>
                <c:pt idx="230">
                  <c:v>0.125103001120975</c:v>
                </c:pt>
                <c:pt idx="231">
                  <c:v>0.125360788463075</c:v>
                </c:pt>
                <c:pt idx="232">
                  <c:v>0.12561940704778099</c:v>
                </c:pt>
                <c:pt idx="233">
                  <c:v>0.12587885939861099</c:v>
                </c:pt>
                <c:pt idx="234">
                  <c:v>0.12613914805491599</c:v>
                </c:pt>
                <c:pt idx="235">
                  <c:v>0.126400275571972</c:v>
                </c:pt>
                <c:pt idx="236">
                  <c:v>0.122570302019508</c:v>
                </c:pt>
                <c:pt idx="237">
                  <c:v>0.122819912306533</c:v>
                </c:pt>
                <c:pt idx="238">
                  <c:v>0.123070329453161</c:v>
                </c:pt>
                <c:pt idx="239">
                  <c:v>0.123321555829214</c:v>
                </c:pt>
                <c:pt idx="240">
                  <c:v>0.123573593819519</c:v>
                </c:pt>
                <c:pt idx="241">
                  <c:v>0.123826445823971</c:v>
                </c:pt>
                <c:pt idx="242">
                  <c:v>0.12408011425764</c:v>
                </c:pt>
                <c:pt idx="243">
                  <c:v>0.124334601550829</c:v>
                </c:pt>
                <c:pt idx="244">
                  <c:v>0.124589910149174</c:v>
                </c:pt>
                <c:pt idx="245">
                  <c:v>0.12484604251371</c:v>
                </c:pt>
                <c:pt idx="246">
                  <c:v>0.125103001120975</c:v>
                </c:pt>
                <c:pt idx="247">
                  <c:v>0.125360788463075</c:v>
                </c:pt>
                <c:pt idx="248">
                  <c:v>0.12561940704778099</c:v>
                </c:pt>
                <c:pt idx="249">
                  <c:v>0.12587885939861099</c:v>
                </c:pt>
                <c:pt idx="250">
                  <c:v>0.12613914805491599</c:v>
                </c:pt>
                <c:pt idx="251">
                  <c:v>0.126400275571972</c:v>
                </c:pt>
                <c:pt idx="252">
                  <c:v>0.122570302019508</c:v>
                </c:pt>
                <c:pt idx="253">
                  <c:v>0.122819912306533</c:v>
                </c:pt>
                <c:pt idx="254">
                  <c:v>0.123070329453161</c:v>
                </c:pt>
                <c:pt idx="255">
                  <c:v>0.123321555829214</c:v>
                </c:pt>
                <c:pt idx="256">
                  <c:v>0.123573593819519</c:v>
                </c:pt>
                <c:pt idx="257">
                  <c:v>0.123826445823971</c:v>
                </c:pt>
                <c:pt idx="258">
                  <c:v>0.12408011425764</c:v>
                </c:pt>
                <c:pt idx="259">
                  <c:v>0.124334601550829</c:v>
                </c:pt>
                <c:pt idx="260">
                  <c:v>0.124589910149174</c:v>
                </c:pt>
                <c:pt idx="261">
                  <c:v>0.12484604251371</c:v>
                </c:pt>
                <c:pt idx="262">
                  <c:v>0.125103001120975</c:v>
                </c:pt>
                <c:pt idx="263">
                  <c:v>0.125360788463075</c:v>
                </c:pt>
                <c:pt idx="264">
                  <c:v>0.12561940704778099</c:v>
                </c:pt>
                <c:pt idx="265">
                  <c:v>0.12587885939861099</c:v>
                </c:pt>
                <c:pt idx="266">
                  <c:v>0.12613914805491599</c:v>
                </c:pt>
                <c:pt idx="267">
                  <c:v>0.126400275571972</c:v>
                </c:pt>
                <c:pt idx="268">
                  <c:v>0.122570302019508</c:v>
                </c:pt>
                <c:pt idx="269">
                  <c:v>0.122819912306533</c:v>
                </c:pt>
                <c:pt idx="270">
                  <c:v>0.123070329453161</c:v>
                </c:pt>
                <c:pt idx="271">
                  <c:v>0.123321555829214</c:v>
                </c:pt>
                <c:pt idx="272">
                  <c:v>0.123573593819519</c:v>
                </c:pt>
                <c:pt idx="273">
                  <c:v>0.123826445823971</c:v>
                </c:pt>
                <c:pt idx="274">
                  <c:v>0.12408011425764</c:v>
                </c:pt>
                <c:pt idx="275">
                  <c:v>0.124334601550829</c:v>
                </c:pt>
                <c:pt idx="276">
                  <c:v>0.124589910149174</c:v>
                </c:pt>
                <c:pt idx="277">
                  <c:v>0.12484604251371</c:v>
                </c:pt>
                <c:pt idx="278">
                  <c:v>0.125103001120975</c:v>
                </c:pt>
                <c:pt idx="279">
                  <c:v>0.125360788463075</c:v>
                </c:pt>
                <c:pt idx="280">
                  <c:v>0.12561940704778099</c:v>
                </c:pt>
                <c:pt idx="281">
                  <c:v>0.12587885939861099</c:v>
                </c:pt>
                <c:pt idx="282">
                  <c:v>0.12613914805491599</c:v>
                </c:pt>
                <c:pt idx="283">
                  <c:v>0.126400275571972</c:v>
                </c:pt>
                <c:pt idx="284">
                  <c:v>0.12232149623718901</c:v>
                </c:pt>
                <c:pt idx="285">
                  <c:v>0.122570302019508</c:v>
                </c:pt>
                <c:pt idx="286">
                  <c:v>0.122819912306533</c:v>
                </c:pt>
                <c:pt idx="287">
                  <c:v>0.123070329453161</c:v>
                </c:pt>
                <c:pt idx="288">
                  <c:v>0.123321555829214</c:v>
                </c:pt>
                <c:pt idx="289">
                  <c:v>0.123573593819519</c:v>
                </c:pt>
                <c:pt idx="290">
                  <c:v>0.123826445823971</c:v>
                </c:pt>
                <c:pt idx="291">
                  <c:v>0.12408011425764</c:v>
                </c:pt>
                <c:pt idx="292">
                  <c:v>0.124334601550829</c:v>
                </c:pt>
                <c:pt idx="293">
                  <c:v>0.124589910149174</c:v>
                </c:pt>
                <c:pt idx="294">
                  <c:v>0.12484604251371</c:v>
                </c:pt>
                <c:pt idx="295">
                  <c:v>0.125103001120975</c:v>
                </c:pt>
                <c:pt idx="296">
                  <c:v>0.125360788463075</c:v>
                </c:pt>
                <c:pt idx="297">
                  <c:v>0.12561940704778099</c:v>
                </c:pt>
                <c:pt idx="298">
                  <c:v>0.12587885939861099</c:v>
                </c:pt>
                <c:pt idx="299">
                  <c:v>0.12613914805491599</c:v>
                </c:pt>
                <c:pt idx="300">
                  <c:v>0.126400275571972</c:v>
                </c:pt>
                <c:pt idx="301">
                  <c:v>0.12232149623718901</c:v>
                </c:pt>
                <c:pt idx="302">
                  <c:v>0.122570302019508</c:v>
                </c:pt>
                <c:pt idx="303">
                  <c:v>0.122819912306533</c:v>
                </c:pt>
                <c:pt idx="304">
                  <c:v>0.123070329453161</c:v>
                </c:pt>
                <c:pt idx="305">
                  <c:v>0.123321555829214</c:v>
                </c:pt>
                <c:pt idx="306">
                  <c:v>0.123573593819519</c:v>
                </c:pt>
                <c:pt idx="307">
                  <c:v>0.123826445823971</c:v>
                </c:pt>
                <c:pt idx="308">
                  <c:v>0.12408011425764</c:v>
                </c:pt>
                <c:pt idx="309">
                  <c:v>0.124334601550829</c:v>
                </c:pt>
                <c:pt idx="310">
                  <c:v>0.124589910149174</c:v>
                </c:pt>
                <c:pt idx="311">
                  <c:v>0.12484604251371</c:v>
                </c:pt>
                <c:pt idx="312">
                  <c:v>0.125103001120975</c:v>
                </c:pt>
                <c:pt idx="313">
                  <c:v>0.125360788463075</c:v>
                </c:pt>
                <c:pt idx="314">
                  <c:v>0.12561940704778099</c:v>
                </c:pt>
                <c:pt idx="315">
                  <c:v>0.12587885939861099</c:v>
                </c:pt>
                <c:pt idx="316">
                  <c:v>0.12613914805491599</c:v>
                </c:pt>
                <c:pt idx="317">
                  <c:v>0.126400275571972</c:v>
                </c:pt>
                <c:pt idx="318">
                  <c:v>0.12232149623718901</c:v>
                </c:pt>
                <c:pt idx="319">
                  <c:v>0.122570302019508</c:v>
                </c:pt>
                <c:pt idx="320">
                  <c:v>0.122819912306533</c:v>
                </c:pt>
                <c:pt idx="321">
                  <c:v>0.123070329453161</c:v>
                </c:pt>
                <c:pt idx="322">
                  <c:v>0.123321555829214</c:v>
                </c:pt>
                <c:pt idx="323">
                  <c:v>0.123573593819519</c:v>
                </c:pt>
                <c:pt idx="324">
                  <c:v>0.123826445823971</c:v>
                </c:pt>
                <c:pt idx="325">
                  <c:v>0.12408011425764</c:v>
                </c:pt>
                <c:pt idx="326">
                  <c:v>0.124334601550829</c:v>
                </c:pt>
                <c:pt idx="327">
                  <c:v>0.124589910149174</c:v>
                </c:pt>
                <c:pt idx="328">
                  <c:v>0.12484604251371</c:v>
                </c:pt>
                <c:pt idx="329">
                  <c:v>0.125103001120975</c:v>
                </c:pt>
                <c:pt idx="330">
                  <c:v>0.125360788463075</c:v>
                </c:pt>
                <c:pt idx="331">
                  <c:v>0.12561940704778099</c:v>
                </c:pt>
                <c:pt idx="332">
                  <c:v>0.12587885939861099</c:v>
                </c:pt>
                <c:pt idx="333">
                  <c:v>0.12613914805491599</c:v>
                </c:pt>
                <c:pt idx="334">
                  <c:v>0.126400275571972</c:v>
                </c:pt>
                <c:pt idx="335">
                  <c:v>0.12232149623718901</c:v>
                </c:pt>
                <c:pt idx="336">
                  <c:v>0.122570302019508</c:v>
                </c:pt>
                <c:pt idx="337">
                  <c:v>0.122819912306533</c:v>
                </c:pt>
                <c:pt idx="338">
                  <c:v>0.123070329453161</c:v>
                </c:pt>
                <c:pt idx="339">
                  <c:v>0.123321555829214</c:v>
                </c:pt>
                <c:pt idx="340">
                  <c:v>0.123573593819519</c:v>
                </c:pt>
                <c:pt idx="341">
                  <c:v>0.123826445823971</c:v>
                </c:pt>
                <c:pt idx="342">
                  <c:v>0.12408011425764</c:v>
                </c:pt>
                <c:pt idx="343">
                  <c:v>0.124334601550829</c:v>
                </c:pt>
                <c:pt idx="344">
                  <c:v>0.124589910149174</c:v>
                </c:pt>
                <c:pt idx="345">
                  <c:v>0.12484604251371</c:v>
                </c:pt>
                <c:pt idx="346">
                  <c:v>0.125103001120975</c:v>
                </c:pt>
                <c:pt idx="347">
                  <c:v>0.125360788463075</c:v>
                </c:pt>
                <c:pt idx="348">
                  <c:v>0.12561940704778099</c:v>
                </c:pt>
                <c:pt idx="349">
                  <c:v>0.12587885939861099</c:v>
                </c:pt>
                <c:pt idx="350">
                  <c:v>0.12613914805491599</c:v>
                </c:pt>
                <c:pt idx="351">
                  <c:v>0.12232149623718901</c:v>
                </c:pt>
                <c:pt idx="352">
                  <c:v>0.122570302019508</c:v>
                </c:pt>
                <c:pt idx="353">
                  <c:v>0.122819912306533</c:v>
                </c:pt>
                <c:pt idx="354">
                  <c:v>0.123070329453161</c:v>
                </c:pt>
                <c:pt idx="355">
                  <c:v>0.123321555829214</c:v>
                </c:pt>
                <c:pt idx="356">
                  <c:v>0.123573593819519</c:v>
                </c:pt>
                <c:pt idx="357">
                  <c:v>0.123826445823971</c:v>
                </c:pt>
                <c:pt idx="358">
                  <c:v>0.12408011425764</c:v>
                </c:pt>
                <c:pt idx="359">
                  <c:v>0.124334601550829</c:v>
                </c:pt>
                <c:pt idx="360">
                  <c:v>0.124589910149174</c:v>
                </c:pt>
                <c:pt idx="361">
                  <c:v>0.12484604251371</c:v>
                </c:pt>
                <c:pt idx="362">
                  <c:v>0.125103001120975</c:v>
                </c:pt>
                <c:pt idx="363">
                  <c:v>0.125360788463075</c:v>
                </c:pt>
                <c:pt idx="364">
                  <c:v>0.12561940704778099</c:v>
                </c:pt>
                <c:pt idx="365">
                  <c:v>0.12587885939861099</c:v>
                </c:pt>
                <c:pt idx="366">
                  <c:v>0.12613914805491599</c:v>
                </c:pt>
                <c:pt idx="367">
                  <c:v>0.12232149623718901</c:v>
                </c:pt>
                <c:pt idx="368">
                  <c:v>0.122570302019508</c:v>
                </c:pt>
                <c:pt idx="369">
                  <c:v>0.122819912306533</c:v>
                </c:pt>
                <c:pt idx="370">
                  <c:v>0.123070329453161</c:v>
                </c:pt>
                <c:pt idx="371">
                  <c:v>0.123321555829214</c:v>
                </c:pt>
                <c:pt idx="372">
                  <c:v>0.123573593819519</c:v>
                </c:pt>
                <c:pt idx="373">
                  <c:v>0.123826445823971</c:v>
                </c:pt>
                <c:pt idx="374">
                  <c:v>0.12408011425764</c:v>
                </c:pt>
                <c:pt idx="375">
                  <c:v>0.124334601550829</c:v>
                </c:pt>
                <c:pt idx="376">
                  <c:v>0.124589910149174</c:v>
                </c:pt>
                <c:pt idx="377">
                  <c:v>0.12484604251371</c:v>
                </c:pt>
                <c:pt idx="378">
                  <c:v>0.125103001120975</c:v>
                </c:pt>
                <c:pt idx="379">
                  <c:v>0.125360788463075</c:v>
                </c:pt>
                <c:pt idx="380">
                  <c:v>0.12561940704778099</c:v>
                </c:pt>
                <c:pt idx="381">
                  <c:v>0.12587885939861099</c:v>
                </c:pt>
                <c:pt idx="382">
                  <c:v>0.12613914805491599</c:v>
                </c:pt>
                <c:pt idx="383">
                  <c:v>0.12232149623718901</c:v>
                </c:pt>
                <c:pt idx="384">
                  <c:v>0.122570302019508</c:v>
                </c:pt>
                <c:pt idx="385">
                  <c:v>0.122819912306533</c:v>
                </c:pt>
                <c:pt idx="386">
                  <c:v>0.123070329453161</c:v>
                </c:pt>
                <c:pt idx="387">
                  <c:v>0.123321555829214</c:v>
                </c:pt>
                <c:pt idx="388">
                  <c:v>0.123573593819519</c:v>
                </c:pt>
                <c:pt idx="389">
                  <c:v>0.123826445823971</c:v>
                </c:pt>
                <c:pt idx="390">
                  <c:v>0.12408011425764</c:v>
                </c:pt>
                <c:pt idx="391">
                  <c:v>0.124334601550829</c:v>
                </c:pt>
                <c:pt idx="392">
                  <c:v>0.124589910149174</c:v>
                </c:pt>
                <c:pt idx="393">
                  <c:v>0.12484604251371</c:v>
                </c:pt>
                <c:pt idx="394">
                  <c:v>0.125103001120975</c:v>
                </c:pt>
                <c:pt idx="395">
                  <c:v>0.125360788463075</c:v>
                </c:pt>
                <c:pt idx="396">
                  <c:v>0.12561940704778099</c:v>
                </c:pt>
                <c:pt idx="397">
                  <c:v>0.12587885939861099</c:v>
                </c:pt>
                <c:pt idx="398">
                  <c:v>0.12613914805491599</c:v>
                </c:pt>
                <c:pt idx="399">
                  <c:v>0.12232149623718901</c:v>
                </c:pt>
                <c:pt idx="400">
                  <c:v>0.122570302019508</c:v>
                </c:pt>
                <c:pt idx="401">
                  <c:v>0.122819912306533</c:v>
                </c:pt>
                <c:pt idx="402">
                  <c:v>0.123070329453161</c:v>
                </c:pt>
                <c:pt idx="403">
                  <c:v>0.123321555829214</c:v>
                </c:pt>
                <c:pt idx="404">
                  <c:v>0.123573593819519</c:v>
                </c:pt>
                <c:pt idx="405">
                  <c:v>0.123826445823971</c:v>
                </c:pt>
                <c:pt idx="406">
                  <c:v>0.12408011425764</c:v>
                </c:pt>
                <c:pt idx="407">
                  <c:v>0.124334601550829</c:v>
                </c:pt>
                <c:pt idx="408">
                  <c:v>0.124589910149174</c:v>
                </c:pt>
                <c:pt idx="409">
                  <c:v>0.12484604251371</c:v>
                </c:pt>
                <c:pt idx="410">
                  <c:v>0.125103001120975</c:v>
                </c:pt>
                <c:pt idx="411">
                  <c:v>0.125360788463075</c:v>
                </c:pt>
                <c:pt idx="412">
                  <c:v>0.12561940704778099</c:v>
                </c:pt>
                <c:pt idx="413">
                  <c:v>0.12587885939861099</c:v>
                </c:pt>
                <c:pt idx="414">
                  <c:v>0.12613914805491599</c:v>
                </c:pt>
                <c:pt idx="415">
                  <c:v>0.12232149623718901</c:v>
                </c:pt>
                <c:pt idx="416">
                  <c:v>0.122570302019508</c:v>
                </c:pt>
                <c:pt idx="417">
                  <c:v>0.122819912306533</c:v>
                </c:pt>
                <c:pt idx="418">
                  <c:v>0.123070329453161</c:v>
                </c:pt>
                <c:pt idx="419">
                  <c:v>0.123321555829214</c:v>
                </c:pt>
                <c:pt idx="420">
                  <c:v>0.123573593819519</c:v>
                </c:pt>
                <c:pt idx="421">
                  <c:v>0.123826445823971</c:v>
                </c:pt>
                <c:pt idx="422">
                  <c:v>0.12408011425764</c:v>
                </c:pt>
                <c:pt idx="423">
                  <c:v>0.124334601550829</c:v>
                </c:pt>
                <c:pt idx="424">
                  <c:v>0.124589910149174</c:v>
                </c:pt>
                <c:pt idx="425">
                  <c:v>0.12484604251371</c:v>
                </c:pt>
                <c:pt idx="426">
                  <c:v>0.125103001120975</c:v>
                </c:pt>
                <c:pt idx="427">
                  <c:v>0.125360788463075</c:v>
                </c:pt>
                <c:pt idx="428">
                  <c:v>0.12561940704778099</c:v>
                </c:pt>
                <c:pt idx="429">
                  <c:v>0.12587885939861099</c:v>
                </c:pt>
                <c:pt idx="430">
                  <c:v>0.12232149623718901</c:v>
                </c:pt>
                <c:pt idx="431">
                  <c:v>0.122570302019508</c:v>
                </c:pt>
                <c:pt idx="432">
                  <c:v>0.122819912306533</c:v>
                </c:pt>
                <c:pt idx="433">
                  <c:v>0.123070329453161</c:v>
                </c:pt>
                <c:pt idx="434">
                  <c:v>0.123321555829214</c:v>
                </c:pt>
                <c:pt idx="435">
                  <c:v>0.123573593819519</c:v>
                </c:pt>
                <c:pt idx="436">
                  <c:v>0.123826445823971</c:v>
                </c:pt>
                <c:pt idx="437">
                  <c:v>0.12408011425764</c:v>
                </c:pt>
                <c:pt idx="438">
                  <c:v>0.124334601550829</c:v>
                </c:pt>
                <c:pt idx="439">
                  <c:v>0.124589910149174</c:v>
                </c:pt>
                <c:pt idx="440">
                  <c:v>0.12484604251371</c:v>
                </c:pt>
                <c:pt idx="441">
                  <c:v>0.125103001120975</c:v>
                </c:pt>
                <c:pt idx="442">
                  <c:v>0.125360788463075</c:v>
                </c:pt>
                <c:pt idx="443">
                  <c:v>0.12561940704778099</c:v>
                </c:pt>
                <c:pt idx="444">
                  <c:v>0.12587885939861099</c:v>
                </c:pt>
                <c:pt idx="445">
                  <c:v>0.12232149623718901</c:v>
                </c:pt>
                <c:pt idx="446">
                  <c:v>0.122570302019508</c:v>
                </c:pt>
                <c:pt idx="447">
                  <c:v>0.122819912306533</c:v>
                </c:pt>
                <c:pt idx="448">
                  <c:v>0.123070329453161</c:v>
                </c:pt>
                <c:pt idx="449">
                  <c:v>0.123321555829214</c:v>
                </c:pt>
                <c:pt idx="450">
                  <c:v>0.123573593819519</c:v>
                </c:pt>
                <c:pt idx="451">
                  <c:v>0.123826445823971</c:v>
                </c:pt>
                <c:pt idx="452">
                  <c:v>0.12408011425764</c:v>
                </c:pt>
                <c:pt idx="453">
                  <c:v>0.124334601550829</c:v>
                </c:pt>
                <c:pt idx="454">
                  <c:v>0.124589910149174</c:v>
                </c:pt>
                <c:pt idx="455">
                  <c:v>0.12484604251371</c:v>
                </c:pt>
                <c:pt idx="456">
                  <c:v>0.125103001120975</c:v>
                </c:pt>
                <c:pt idx="457">
                  <c:v>0.125360788463075</c:v>
                </c:pt>
                <c:pt idx="458">
                  <c:v>0.12561940704778099</c:v>
                </c:pt>
                <c:pt idx="459">
                  <c:v>0.12587885939861099</c:v>
                </c:pt>
                <c:pt idx="460">
                  <c:v>0.12232149623718901</c:v>
                </c:pt>
                <c:pt idx="461">
                  <c:v>0.122570302019508</c:v>
                </c:pt>
                <c:pt idx="462">
                  <c:v>0.122819912306533</c:v>
                </c:pt>
                <c:pt idx="463">
                  <c:v>0.123070329453161</c:v>
                </c:pt>
                <c:pt idx="464">
                  <c:v>0.123321555829214</c:v>
                </c:pt>
                <c:pt idx="465">
                  <c:v>0.123573593819519</c:v>
                </c:pt>
                <c:pt idx="466">
                  <c:v>0.123826445823971</c:v>
                </c:pt>
                <c:pt idx="467">
                  <c:v>0.12408011425764</c:v>
                </c:pt>
                <c:pt idx="468">
                  <c:v>0.124334601550829</c:v>
                </c:pt>
                <c:pt idx="469">
                  <c:v>0.124589910149174</c:v>
                </c:pt>
                <c:pt idx="470">
                  <c:v>0.12484604251371</c:v>
                </c:pt>
                <c:pt idx="471">
                  <c:v>0.125103001120975</c:v>
                </c:pt>
                <c:pt idx="472">
                  <c:v>0.125360788463075</c:v>
                </c:pt>
                <c:pt idx="473">
                  <c:v>0.12561940704778099</c:v>
                </c:pt>
                <c:pt idx="474">
                  <c:v>0.12587885939861099</c:v>
                </c:pt>
                <c:pt idx="475">
                  <c:v>0.12232149623718901</c:v>
                </c:pt>
                <c:pt idx="476">
                  <c:v>0.122570302019508</c:v>
                </c:pt>
                <c:pt idx="477">
                  <c:v>0.122819912306533</c:v>
                </c:pt>
                <c:pt idx="478">
                  <c:v>0.123070329453161</c:v>
                </c:pt>
                <c:pt idx="479">
                  <c:v>0.123321555829214</c:v>
                </c:pt>
                <c:pt idx="480">
                  <c:v>0.123573593819519</c:v>
                </c:pt>
                <c:pt idx="481">
                  <c:v>0.123826445823971</c:v>
                </c:pt>
                <c:pt idx="482">
                  <c:v>0.12408011425764</c:v>
                </c:pt>
                <c:pt idx="483">
                  <c:v>0.124334601550829</c:v>
                </c:pt>
                <c:pt idx="484">
                  <c:v>0.124589910149174</c:v>
                </c:pt>
                <c:pt idx="485">
                  <c:v>0.12484604251371</c:v>
                </c:pt>
                <c:pt idx="486">
                  <c:v>0.125103001120975</c:v>
                </c:pt>
                <c:pt idx="487">
                  <c:v>0.125360788463075</c:v>
                </c:pt>
                <c:pt idx="488">
                  <c:v>0.12561940704778099</c:v>
                </c:pt>
                <c:pt idx="489">
                  <c:v>0.12232149623718901</c:v>
                </c:pt>
                <c:pt idx="490">
                  <c:v>0.122570302019508</c:v>
                </c:pt>
                <c:pt idx="491">
                  <c:v>0.122819912306533</c:v>
                </c:pt>
                <c:pt idx="492">
                  <c:v>0.123070329453161</c:v>
                </c:pt>
                <c:pt idx="493">
                  <c:v>0.123321555829214</c:v>
                </c:pt>
                <c:pt idx="494">
                  <c:v>0.123573593819519</c:v>
                </c:pt>
                <c:pt idx="495">
                  <c:v>0.123826445823971</c:v>
                </c:pt>
                <c:pt idx="496">
                  <c:v>0.12408011425764</c:v>
                </c:pt>
                <c:pt idx="497">
                  <c:v>0.124334601550829</c:v>
                </c:pt>
                <c:pt idx="498">
                  <c:v>0.124589910149174</c:v>
                </c:pt>
                <c:pt idx="499">
                  <c:v>0.12484604251371</c:v>
                </c:pt>
                <c:pt idx="500">
                  <c:v>0.125103001120975</c:v>
                </c:pt>
                <c:pt idx="501">
                  <c:v>0.125360788463075</c:v>
                </c:pt>
                <c:pt idx="502">
                  <c:v>0.12561940704778099</c:v>
                </c:pt>
                <c:pt idx="503">
                  <c:v>0.12232149623718901</c:v>
                </c:pt>
                <c:pt idx="504">
                  <c:v>0.122570302019508</c:v>
                </c:pt>
                <c:pt idx="505">
                  <c:v>0.122819912306533</c:v>
                </c:pt>
                <c:pt idx="506">
                  <c:v>0.123070329453161</c:v>
                </c:pt>
                <c:pt idx="507">
                  <c:v>0.123321555829214</c:v>
                </c:pt>
                <c:pt idx="508">
                  <c:v>0.123573593819519</c:v>
                </c:pt>
                <c:pt idx="509">
                  <c:v>0.123826445823971</c:v>
                </c:pt>
                <c:pt idx="510">
                  <c:v>0.12408011425764</c:v>
                </c:pt>
                <c:pt idx="511">
                  <c:v>0.124334601550829</c:v>
                </c:pt>
                <c:pt idx="512">
                  <c:v>0.124589910149174</c:v>
                </c:pt>
                <c:pt idx="513">
                  <c:v>0.12484604251371</c:v>
                </c:pt>
                <c:pt idx="514">
                  <c:v>0.125103001120975</c:v>
                </c:pt>
                <c:pt idx="515">
                  <c:v>0.125360788463075</c:v>
                </c:pt>
                <c:pt idx="516">
                  <c:v>0.12561940704778099</c:v>
                </c:pt>
                <c:pt idx="517">
                  <c:v>0.12232149623718901</c:v>
                </c:pt>
                <c:pt idx="518">
                  <c:v>0.122570302019508</c:v>
                </c:pt>
                <c:pt idx="519">
                  <c:v>0.122819912306533</c:v>
                </c:pt>
                <c:pt idx="520">
                  <c:v>0.123070329453161</c:v>
                </c:pt>
                <c:pt idx="521">
                  <c:v>0.123321555829214</c:v>
                </c:pt>
                <c:pt idx="522">
                  <c:v>0.123573593819519</c:v>
                </c:pt>
                <c:pt idx="523">
                  <c:v>0.123826445823971</c:v>
                </c:pt>
                <c:pt idx="524">
                  <c:v>0.12408011425764</c:v>
                </c:pt>
                <c:pt idx="525">
                  <c:v>0.124334601550829</c:v>
                </c:pt>
                <c:pt idx="526">
                  <c:v>0.124589910149174</c:v>
                </c:pt>
                <c:pt idx="527">
                  <c:v>0.12484604251371</c:v>
                </c:pt>
                <c:pt idx="528">
                  <c:v>0.125103001120975</c:v>
                </c:pt>
                <c:pt idx="529">
                  <c:v>0.125360788463075</c:v>
                </c:pt>
                <c:pt idx="530">
                  <c:v>0.12561940704778099</c:v>
                </c:pt>
                <c:pt idx="531">
                  <c:v>0.12232149623718901</c:v>
                </c:pt>
                <c:pt idx="532">
                  <c:v>0.122570302019508</c:v>
                </c:pt>
                <c:pt idx="533">
                  <c:v>0.122819912306533</c:v>
                </c:pt>
                <c:pt idx="534">
                  <c:v>0.123070329453161</c:v>
                </c:pt>
                <c:pt idx="535">
                  <c:v>0.123321555829214</c:v>
                </c:pt>
                <c:pt idx="536">
                  <c:v>0.123573593819519</c:v>
                </c:pt>
                <c:pt idx="537">
                  <c:v>0.123826445823971</c:v>
                </c:pt>
                <c:pt idx="538">
                  <c:v>0.12408011425764</c:v>
                </c:pt>
                <c:pt idx="539">
                  <c:v>0.124334601550829</c:v>
                </c:pt>
                <c:pt idx="540">
                  <c:v>0.124589910149174</c:v>
                </c:pt>
                <c:pt idx="541">
                  <c:v>0.12484604251371</c:v>
                </c:pt>
                <c:pt idx="542">
                  <c:v>0.125103001120975</c:v>
                </c:pt>
                <c:pt idx="543">
                  <c:v>0.125360788463075</c:v>
                </c:pt>
                <c:pt idx="544">
                  <c:v>0.12232149623718901</c:v>
                </c:pt>
                <c:pt idx="545">
                  <c:v>0.122570302019508</c:v>
                </c:pt>
                <c:pt idx="546">
                  <c:v>0.122819912306533</c:v>
                </c:pt>
                <c:pt idx="547">
                  <c:v>0.123070329453161</c:v>
                </c:pt>
                <c:pt idx="548">
                  <c:v>0.123321555829214</c:v>
                </c:pt>
                <c:pt idx="549">
                  <c:v>0.123573593819519</c:v>
                </c:pt>
                <c:pt idx="550">
                  <c:v>0.123826445823971</c:v>
                </c:pt>
                <c:pt idx="551">
                  <c:v>0.12408011425764</c:v>
                </c:pt>
                <c:pt idx="552">
                  <c:v>0.124334601550829</c:v>
                </c:pt>
                <c:pt idx="553">
                  <c:v>0.124589910149174</c:v>
                </c:pt>
                <c:pt idx="554">
                  <c:v>0.12484604251371</c:v>
                </c:pt>
                <c:pt idx="555">
                  <c:v>0.125103001120975</c:v>
                </c:pt>
                <c:pt idx="556">
                  <c:v>0.125360788463075</c:v>
                </c:pt>
                <c:pt idx="557">
                  <c:v>0.12232149623718901</c:v>
                </c:pt>
                <c:pt idx="558">
                  <c:v>0.122570302019508</c:v>
                </c:pt>
                <c:pt idx="559">
                  <c:v>0.122819912306533</c:v>
                </c:pt>
                <c:pt idx="560">
                  <c:v>0.123070329453161</c:v>
                </c:pt>
                <c:pt idx="561">
                  <c:v>0.123321555829214</c:v>
                </c:pt>
                <c:pt idx="562">
                  <c:v>0.123573593819519</c:v>
                </c:pt>
                <c:pt idx="563">
                  <c:v>0.123826445823971</c:v>
                </c:pt>
                <c:pt idx="564">
                  <c:v>0.12408011425764</c:v>
                </c:pt>
                <c:pt idx="565">
                  <c:v>0.124334601550829</c:v>
                </c:pt>
                <c:pt idx="566">
                  <c:v>0.124589910149174</c:v>
                </c:pt>
                <c:pt idx="567">
                  <c:v>0.12484604251371</c:v>
                </c:pt>
                <c:pt idx="568">
                  <c:v>0.125103001120975</c:v>
                </c:pt>
                <c:pt idx="569">
                  <c:v>0.125360788463075</c:v>
                </c:pt>
                <c:pt idx="570">
                  <c:v>0.12232149623718901</c:v>
                </c:pt>
                <c:pt idx="571">
                  <c:v>0.122570302019508</c:v>
                </c:pt>
                <c:pt idx="572">
                  <c:v>0.122819912306533</c:v>
                </c:pt>
                <c:pt idx="573">
                  <c:v>0.123070329453161</c:v>
                </c:pt>
                <c:pt idx="574">
                  <c:v>0.123321555829214</c:v>
                </c:pt>
                <c:pt idx="575">
                  <c:v>0.123573593819519</c:v>
                </c:pt>
                <c:pt idx="576">
                  <c:v>0.123826445823971</c:v>
                </c:pt>
                <c:pt idx="577">
                  <c:v>0.12408011425764</c:v>
                </c:pt>
                <c:pt idx="578">
                  <c:v>0.124334601550829</c:v>
                </c:pt>
                <c:pt idx="579">
                  <c:v>0.124589910149174</c:v>
                </c:pt>
                <c:pt idx="580">
                  <c:v>0.12484604251371</c:v>
                </c:pt>
                <c:pt idx="581">
                  <c:v>0.125103001120975</c:v>
                </c:pt>
                <c:pt idx="582">
                  <c:v>0.125360788463075</c:v>
                </c:pt>
                <c:pt idx="583">
                  <c:v>0.12232149623718901</c:v>
                </c:pt>
                <c:pt idx="584">
                  <c:v>0.122570302019508</c:v>
                </c:pt>
                <c:pt idx="585">
                  <c:v>0.122819912306533</c:v>
                </c:pt>
                <c:pt idx="586">
                  <c:v>0.123070329453161</c:v>
                </c:pt>
                <c:pt idx="587">
                  <c:v>0.123321555829214</c:v>
                </c:pt>
                <c:pt idx="588">
                  <c:v>0.123573593819519</c:v>
                </c:pt>
                <c:pt idx="589">
                  <c:v>0.123826445823971</c:v>
                </c:pt>
                <c:pt idx="590">
                  <c:v>0.12408011425764</c:v>
                </c:pt>
                <c:pt idx="591">
                  <c:v>0.124334601550829</c:v>
                </c:pt>
                <c:pt idx="592">
                  <c:v>0.124589910149174</c:v>
                </c:pt>
                <c:pt idx="593">
                  <c:v>0.12484604251371</c:v>
                </c:pt>
                <c:pt idx="594">
                  <c:v>0.125103001120975</c:v>
                </c:pt>
                <c:pt idx="595">
                  <c:v>0.122073492619515</c:v>
                </c:pt>
                <c:pt idx="596">
                  <c:v>0.12232149623718901</c:v>
                </c:pt>
                <c:pt idx="597">
                  <c:v>0.122570302019508</c:v>
                </c:pt>
                <c:pt idx="598">
                  <c:v>0.122819912306533</c:v>
                </c:pt>
                <c:pt idx="599">
                  <c:v>0.123070329453161</c:v>
                </c:pt>
                <c:pt idx="600">
                  <c:v>0.123321555829214</c:v>
                </c:pt>
                <c:pt idx="601">
                  <c:v>0.123573593819519</c:v>
                </c:pt>
                <c:pt idx="602">
                  <c:v>0.123826445823971</c:v>
                </c:pt>
                <c:pt idx="603">
                  <c:v>0.12408011425764</c:v>
                </c:pt>
                <c:pt idx="604">
                  <c:v>0.124334601550829</c:v>
                </c:pt>
                <c:pt idx="605">
                  <c:v>0.124589910149174</c:v>
                </c:pt>
                <c:pt idx="606">
                  <c:v>0.12484604251371</c:v>
                </c:pt>
                <c:pt idx="607">
                  <c:v>0.125103001120975</c:v>
                </c:pt>
                <c:pt idx="608">
                  <c:v>0.122073492619515</c:v>
                </c:pt>
                <c:pt idx="609">
                  <c:v>0.12232149623718901</c:v>
                </c:pt>
                <c:pt idx="610">
                  <c:v>0.122570302019508</c:v>
                </c:pt>
                <c:pt idx="611">
                  <c:v>0.122819912306533</c:v>
                </c:pt>
                <c:pt idx="612">
                  <c:v>0.123070329453161</c:v>
                </c:pt>
                <c:pt idx="613">
                  <c:v>0.123321555829214</c:v>
                </c:pt>
                <c:pt idx="614">
                  <c:v>0.123573593819519</c:v>
                </c:pt>
                <c:pt idx="615">
                  <c:v>0.123826445823971</c:v>
                </c:pt>
                <c:pt idx="616">
                  <c:v>0.12408011425764</c:v>
                </c:pt>
                <c:pt idx="617">
                  <c:v>0.124334601550829</c:v>
                </c:pt>
                <c:pt idx="618">
                  <c:v>0.124589910149174</c:v>
                </c:pt>
                <c:pt idx="619">
                  <c:v>0.12484604251371</c:v>
                </c:pt>
                <c:pt idx="620">
                  <c:v>0.125103001120975</c:v>
                </c:pt>
                <c:pt idx="621">
                  <c:v>0.122073492619515</c:v>
                </c:pt>
                <c:pt idx="622">
                  <c:v>0.12232149623718901</c:v>
                </c:pt>
                <c:pt idx="623">
                  <c:v>0.122570302019508</c:v>
                </c:pt>
                <c:pt idx="624">
                  <c:v>0.122819912306533</c:v>
                </c:pt>
                <c:pt idx="625">
                  <c:v>0.123070329453161</c:v>
                </c:pt>
                <c:pt idx="626">
                  <c:v>0.123321555829214</c:v>
                </c:pt>
                <c:pt idx="627">
                  <c:v>0.123573593819519</c:v>
                </c:pt>
                <c:pt idx="628">
                  <c:v>0.123826445823971</c:v>
                </c:pt>
                <c:pt idx="629">
                  <c:v>0.12408011425764</c:v>
                </c:pt>
                <c:pt idx="630">
                  <c:v>0.124334601550829</c:v>
                </c:pt>
                <c:pt idx="631">
                  <c:v>0.124589910149174</c:v>
                </c:pt>
                <c:pt idx="632">
                  <c:v>0.12484604251371</c:v>
                </c:pt>
                <c:pt idx="633">
                  <c:v>0.122073492619515</c:v>
                </c:pt>
                <c:pt idx="634">
                  <c:v>0.12232149623718901</c:v>
                </c:pt>
                <c:pt idx="635">
                  <c:v>0.122570302019508</c:v>
                </c:pt>
                <c:pt idx="636">
                  <c:v>0.122819912306533</c:v>
                </c:pt>
                <c:pt idx="637">
                  <c:v>0.123070329453161</c:v>
                </c:pt>
                <c:pt idx="638">
                  <c:v>0.123321555829214</c:v>
                </c:pt>
                <c:pt idx="639">
                  <c:v>0.123573593819519</c:v>
                </c:pt>
                <c:pt idx="640">
                  <c:v>0.123826445823971</c:v>
                </c:pt>
                <c:pt idx="641">
                  <c:v>0.12408011425764</c:v>
                </c:pt>
                <c:pt idx="642">
                  <c:v>0.124334601550829</c:v>
                </c:pt>
                <c:pt idx="643">
                  <c:v>0.124589910149174</c:v>
                </c:pt>
                <c:pt idx="644">
                  <c:v>0.12484604251371</c:v>
                </c:pt>
                <c:pt idx="645">
                  <c:v>0.122073492619515</c:v>
                </c:pt>
                <c:pt idx="646">
                  <c:v>0.12232149623718901</c:v>
                </c:pt>
                <c:pt idx="647">
                  <c:v>0.122570302019508</c:v>
                </c:pt>
                <c:pt idx="648">
                  <c:v>0.122819912306533</c:v>
                </c:pt>
                <c:pt idx="649">
                  <c:v>0.123070329453161</c:v>
                </c:pt>
                <c:pt idx="650">
                  <c:v>0.123321555829214</c:v>
                </c:pt>
                <c:pt idx="651">
                  <c:v>0.123573593819519</c:v>
                </c:pt>
                <c:pt idx="652">
                  <c:v>0.123826445823971</c:v>
                </c:pt>
                <c:pt idx="653">
                  <c:v>0.12408011425764</c:v>
                </c:pt>
                <c:pt idx="654">
                  <c:v>0.124334601550829</c:v>
                </c:pt>
                <c:pt idx="655">
                  <c:v>0.124589910149174</c:v>
                </c:pt>
                <c:pt idx="656">
                  <c:v>0.12484604251371</c:v>
                </c:pt>
                <c:pt idx="657">
                  <c:v>0.122073492619515</c:v>
                </c:pt>
                <c:pt idx="658">
                  <c:v>0.12232149623718901</c:v>
                </c:pt>
                <c:pt idx="659">
                  <c:v>0.122570302019508</c:v>
                </c:pt>
                <c:pt idx="660">
                  <c:v>0.122819912306533</c:v>
                </c:pt>
                <c:pt idx="661">
                  <c:v>0.123070329453161</c:v>
                </c:pt>
                <c:pt idx="662">
                  <c:v>0.123321555829214</c:v>
                </c:pt>
                <c:pt idx="663">
                  <c:v>0.123573593819519</c:v>
                </c:pt>
                <c:pt idx="664">
                  <c:v>0.123826445823971</c:v>
                </c:pt>
                <c:pt idx="665">
                  <c:v>0.12408011425764</c:v>
                </c:pt>
                <c:pt idx="666">
                  <c:v>0.124334601550829</c:v>
                </c:pt>
                <c:pt idx="667">
                  <c:v>0.124589910149174</c:v>
                </c:pt>
                <c:pt idx="668">
                  <c:v>0.122073492619515</c:v>
                </c:pt>
                <c:pt idx="669">
                  <c:v>0.12232149623718901</c:v>
                </c:pt>
                <c:pt idx="670">
                  <c:v>0.122570302019508</c:v>
                </c:pt>
                <c:pt idx="671">
                  <c:v>0.122819912306533</c:v>
                </c:pt>
                <c:pt idx="672">
                  <c:v>0.123070329453161</c:v>
                </c:pt>
                <c:pt idx="673">
                  <c:v>0.123321555829214</c:v>
                </c:pt>
                <c:pt idx="674">
                  <c:v>0.123573593819519</c:v>
                </c:pt>
                <c:pt idx="675">
                  <c:v>0.123826445823971</c:v>
                </c:pt>
                <c:pt idx="676">
                  <c:v>0.12408011425764</c:v>
                </c:pt>
                <c:pt idx="677">
                  <c:v>0.124334601550829</c:v>
                </c:pt>
                <c:pt idx="678">
                  <c:v>0.124589910149174</c:v>
                </c:pt>
                <c:pt idx="679">
                  <c:v>0.122073492619515</c:v>
                </c:pt>
                <c:pt idx="680">
                  <c:v>0.12232149623718901</c:v>
                </c:pt>
                <c:pt idx="681">
                  <c:v>0.122570302019508</c:v>
                </c:pt>
                <c:pt idx="682">
                  <c:v>0.122819912306533</c:v>
                </c:pt>
                <c:pt idx="683">
                  <c:v>0.123070329453161</c:v>
                </c:pt>
                <c:pt idx="684">
                  <c:v>0.123321555829214</c:v>
                </c:pt>
                <c:pt idx="685">
                  <c:v>0.123573593819519</c:v>
                </c:pt>
                <c:pt idx="686">
                  <c:v>0.123826445823971</c:v>
                </c:pt>
                <c:pt idx="687">
                  <c:v>0.12408011425764</c:v>
                </c:pt>
                <c:pt idx="688">
                  <c:v>0.124334601550829</c:v>
                </c:pt>
                <c:pt idx="689">
                  <c:v>0.124589910149174</c:v>
                </c:pt>
                <c:pt idx="690">
                  <c:v>0.122073492619515</c:v>
                </c:pt>
                <c:pt idx="691">
                  <c:v>0.12232149623718901</c:v>
                </c:pt>
                <c:pt idx="692">
                  <c:v>0.122570302019508</c:v>
                </c:pt>
                <c:pt idx="693">
                  <c:v>0.122819912306533</c:v>
                </c:pt>
                <c:pt idx="694">
                  <c:v>0.123070329453161</c:v>
                </c:pt>
                <c:pt idx="695">
                  <c:v>0.123321555829214</c:v>
                </c:pt>
                <c:pt idx="696">
                  <c:v>0.123573593819519</c:v>
                </c:pt>
                <c:pt idx="697">
                  <c:v>0.123826445823971</c:v>
                </c:pt>
                <c:pt idx="698">
                  <c:v>0.12408011425764</c:v>
                </c:pt>
                <c:pt idx="699">
                  <c:v>0.124334601550829</c:v>
                </c:pt>
                <c:pt idx="700">
                  <c:v>0.122073492619515</c:v>
                </c:pt>
                <c:pt idx="701">
                  <c:v>0.12232149623718901</c:v>
                </c:pt>
                <c:pt idx="702">
                  <c:v>0.122570302019508</c:v>
                </c:pt>
                <c:pt idx="703">
                  <c:v>0.122819912306533</c:v>
                </c:pt>
                <c:pt idx="704">
                  <c:v>0.123070329453161</c:v>
                </c:pt>
                <c:pt idx="705">
                  <c:v>0.123321555829214</c:v>
                </c:pt>
                <c:pt idx="706">
                  <c:v>0.123573593819519</c:v>
                </c:pt>
                <c:pt idx="707">
                  <c:v>0.123826445823971</c:v>
                </c:pt>
                <c:pt idx="708">
                  <c:v>0.12408011425764</c:v>
                </c:pt>
                <c:pt idx="709">
                  <c:v>0.124334601550829</c:v>
                </c:pt>
                <c:pt idx="710">
                  <c:v>0.122073492619515</c:v>
                </c:pt>
                <c:pt idx="711">
                  <c:v>0.12232149623718901</c:v>
                </c:pt>
                <c:pt idx="712">
                  <c:v>0.122570302019508</c:v>
                </c:pt>
                <c:pt idx="713">
                  <c:v>0.122819912306533</c:v>
                </c:pt>
                <c:pt idx="714">
                  <c:v>0.123070329453161</c:v>
                </c:pt>
                <c:pt idx="715">
                  <c:v>0.123321555829214</c:v>
                </c:pt>
                <c:pt idx="716">
                  <c:v>0.123573593819519</c:v>
                </c:pt>
                <c:pt idx="717">
                  <c:v>0.123826445823971</c:v>
                </c:pt>
                <c:pt idx="718">
                  <c:v>0.12408011425764</c:v>
                </c:pt>
                <c:pt idx="719">
                  <c:v>0.122073492619515</c:v>
                </c:pt>
                <c:pt idx="720">
                  <c:v>0.12232149623718901</c:v>
                </c:pt>
                <c:pt idx="721">
                  <c:v>0.122570302019508</c:v>
                </c:pt>
                <c:pt idx="722">
                  <c:v>0.122819912306533</c:v>
                </c:pt>
                <c:pt idx="723">
                  <c:v>0.123070329453161</c:v>
                </c:pt>
                <c:pt idx="724">
                  <c:v>0.123321555829214</c:v>
                </c:pt>
                <c:pt idx="725">
                  <c:v>0.123573593819519</c:v>
                </c:pt>
                <c:pt idx="726">
                  <c:v>0.123826445823971</c:v>
                </c:pt>
                <c:pt idx="727">
                  <c:v>0.12408011425764</c:v>
                </c:pt>
                <c:pt idx="728">
                  <c:v>0.122073492619515</c:v>
                </c:pt>
                <c:pt idx="729">
                  <c:v>0.12232149623718901</c:v>
                </c:pt>
                <c:pt idx="730">
                  <c:v>0.122570302019508</c:v>
                </c:pt>
                <c:pt idx="731">
                  <c:v>0.122819912306533</c:v>
                </c:pt>
                <c:pt idx="732">
                  <c:v>0.123070329453161</c:v>
                </c:pt>
                <c:pt idx="733">
                  <c:v>0.123321555829214</c:v>
                </c:pt>
                <c:pt idx="734">
                  <c:v>0.123573593819519</c:v>
                </c:pt>
                <c:pt idx="735">
                  <c:v>0.123826445823971</c:v>
                </c:pt>
                <c:pt idx="736">
                  <c:v>0.12408011425764</c:v>
                </c:pt>
                <c:pt idx="737">
                  <c:v>0.122073492619515</c:v>
                </c:pt>
                <c:pt idx="738">
                  <c:v>0.12232149623718901</c:v>
                </c:pt>
                <c:pt idx="739">
                  <c:v>0.122570302019508</c:v>
                </c:pt>
                <c:pt idx="740">
                  <c:v>0.122819912306533</c:v>
                </c:pt>
                <c:pt idx="741">
                  <c:v>0.123070329453161</c:v>
                </c:pt>
                <c:pt idx="742">
                  <c:v>0.123321555829214</c:v>
                </c:pt>
                <c:pt idx="743">
                  <c:v>0.123573593819519</c:v>
                </c:pt>
                <c:pt idx="744">
                  <c:v>0.123826445823971</c:v>
                </c:pt>
                <c:pt idx="745">
                  <c:v>0.121826288841191</c:v>
                </c:pt>
                <c:pt idx="746">
                  <c:v>0.122073492619515</c:v>
                </c:pt>
                <c:pt idx="747">
                  <c:v>0.12232149623718901</c:v>
                </c:pt>
                <c:pt idx="748">
                  <c:v>0.122570302019508</c:v>
                </c:pt>
                <c:pt idx="749">
                  <c:v>0.122819912306533</c:v>
                </c:pt>
                <c:pt idx="750">
                  <c:v>0.123070329453161</c:v>
                </c:pt>
                <c:pt idx="751">
                  <c:v>0.123321555829214</c:v>
                </c:pt>
                <c:pt idx="752">
                  <c:v>0.123573593819519</c:v>
                </c:pt>
                <c:pt idx="753">
                  <c:v>0.123826445823971</c:v>
                </c:pt>
                <c:pt idx="754">
                  <c:v>0.121826288841191</c:v>
                </c:pt>
                <c:pt idx="755">
                  <c:v>0.122073492619515</c:v>
                </c:pt>
                <c:pt idx="756">
                  <c:v>0.12232149623718901</c:v>
                </c:pt>
                <c:pt idx="757">
                  <c:v>0.122570302019508</c:v>
                </c:pt>
                <c:pt idx="758">
                  <c:v>0.122819912306533</c:v>
                </c:pt>
                <c:pt idx="759">
                  <c:v>0.123070329453161</c:v>
                </c:pt>
                <c:pt idx="760">
                  <c:v>0.123321555829214</c:v>
                </c:pt>
                <c:pt idx="761">
                  <c:v>0.123573593819519</c:v>
                </c:pt>
                <c:pt idx="762">
                  <c:v>0.121826288841191</c:v>
                </c:pt>
                <c:pt idx="763">
                  <c:v>0.122073492619515</c:v>
                </c:pt>
                <c:pt idx="764">
                  <c:v>0.12232149623718901</c:v>
                </c:pt>
                <c:pt idx="765">
                  <c:v>0.122570302019508</c:v>
                </c:pt>
                <c:pt idx="766">
                  <c:v>0.122819912306533</c:v>
                </c:pt>
                <c:pt idx="767">
                  <c:v>0.123070329453161</c:v>
                </c:pt>
                <c:pt idx="768">
                  <c:v>0.123321555829214</c:v>
                </c:pt>
                <c:pt idx="769">
                  <c:v>0.123573593819519</c:v>
                </c:pt>
                <c:pt idx="770">
                  <c:v>0.121826288841191</c:v>
                </c:pt>
                <c:pt idx="771">
                  <c:v>0.122073492619515</c:v>
                </c:pt>
                <c:pt idx="772">
                  <c:v>0.12232149623718901</c:v>
                </c:pt>
                <c:pt idx="773">
                  <c:v>0.122570302019508</c:v>
                </c:pt>
                <c:pt idx="774">
                  <c:v>0.122819912306533</c:v>
                </c:pt>
                <c:pt idx="775">
                  <c:v>0.123070329453161</c:v>
                </c:pt>
                <c:pt idx="776">
                  <c:v>0.123321555829214</c:v>
                </c:pt>
                <c:pt idx="777">
                  <c:v>0.123573593819519</c:v>
                </c:pt>
                <c:pt idx="778">
                  <c:v>0.121826288841191</c:v>
                </c:pt>
                <c:pt idx="779">
                  <c:v>0.122073492619515</c:v>
                </c:pt>
                <c:pt idx="780">
                  <c:v>0.12232149623718901</c:v>
                </c:pt>
                <c:pt idx="781">
                  <c:v>0.122570302019508</c:v>
                </c:pt>
                <c:pt idx="782">
                  <c:v>0.122819912306533</c:v>
                </c:pt>
                <c:pt idx="783">
                  <c:v>0.123070329453161</c:v>
                </c:pt>
                <c:pt idx="784">
                  <c:v>0.123321555829214</c:v>
                </c:pt>
                <c:pt idx="785">
                  <c:v>0.121826288841191</c:v>
                </c:pt>
                <c:pt idx="786">
                  <c:v>0.122073492619515</c:v>
                </c:pt>
                <c:pt idx="787">
                  <c:v>0.12232149623718901</c:v>
                </c:pt>
                <c:pt idx="788">
                  <c:v>0.122570302019508</c:v>
                </c:pt>
                <c:pt idx="789">
                  <c:v>0.122819912306533</c:v>
                </c:pt>
                <c:pt idx="790">
                  <c:v>0.123070329453161</c:v>
                </c:pt>
                <c:pt idx="791">
                  <c:v>0.123321555829214</c:v>
                </c:pt>
                <c:pt idx="792">
                  <c:v>0.121826288841191</c:v>
                </c:pt>
                <c:pt idx="793">
                  <c:v>0.122073492619515</c:v>
                </c:pt>
                <c:pt idx="794">
                  <c:v>0.12232149623718901</c:v>
                </c:pt>
                <c:pt idx="795">
                  <c:v>0.122570302019508</c:v>
                </c:pt>
                <c:pt idx="796">
                  <c:v>0.122819912306533</c:v>
                </c:pt>
                <c:pt idx="797">
                  <c:v>0.123070329453161</c:v>
                </c:pt>
                <c:pt idx="798">
                  <c:v>0.121826288841191</c:v>
                </c:pt>
                <c:pt idx="799">
                  <c:v>0.122073492619515</c:v>
                </c:pt>
                <c:pt idx="800">
                  <c:v>0.12232149623718901</c:v>
                </c:pt>
                <c:pt idx="801">
                  <c:v>0.122570302019508</c:v>
                </c:pt>
                <c:pt idx="802">
                  <c:v>0.122819912306533</c:v>
                </c:pt>
                <c:pt idx="803">
                  <c:v>0.123070329453161</c:v>
                </c:pt>
                <c:pt idx="804">
                  <c:v>0.121826288841191</c:v>
                </c:pt>
                <c:pt idx="805">
                  <c:v>0.122073492619515</c:v>
                </c:pt>
                <c:pt idx="806">
                  <c:v>0.12232149623718901</c:v>
                </c:pt>
                <c:pt idx="807">
                  <c:v>0.122570302019508</c:v>
                </c:pt>
                <c:pt idx="808">
                  <c:v>0.122819912306533</c:v>
                </c:pt>
                <c:pt idx="809">
                  <c:v>0.121826288841191</c:v>
                </c:pt>
                <c:pt idx="810">
                  <c:v>0.122073492619515</c:v>
                </c:pt>
                <c:pt idx="811">
                  <c:v>0.12232149623718901</c:v>
                </c:pt>
                <c:pt idx="812">
                  <c:v>0.122570302019508</c:v>
                </c:pt>
                <c:pt idx="813">
                  <c:v>0.122819912306533</c:v>
                </c:pt>
                <c:pt idx="814">
                  <c:v>0.121826288841191</c:v>
                </c:pt>
                <c:pt idx="815">
                  <c:v>0.122073492619515</c:v>
                </c:pt>
                <c:pt idx="816">
                  <c:v>0.12232149623718901</c:v>
                </c:pt>
                <c:pt idx="817">
                  <c:v>0.122570302019508</c:v>
                </c:pt>
                <c:pt idx="818">
                  <c:v>0.122819912306533</c:v>
                </c:pt>
                <c:pt idx="819">
                  <c:v>0.121579882591611</c:v>
                </c:pt>
                <c:pt idx="820">
                  <c:v>0.121826288841191</c:v>
                </c:pt>
                <c:pt idx="821">
                  <c:v>0.122073492619515</c:v>
                </c:pt>
                <c:pt idx="822">
                  <c:v>0.12232149623718901</c:v>
                </c:pt>
                <c:pt idx="823">
                  <c:v>0.122570302019508</c:v>
                </c:pt>
                <c:pt idx="824">
                  <c:v>0.121579882591611</c:v>
                </c:pt>
                <c:pt idx="825">
                  <c:v>0.121826288841191</c:v>
                </c:pt>
                <c:pt idx="826">
                  <c:v>0.122073492619515</c:v>
                </c:pt>
                <c:pt idx="827">
                  <c:v>0.12232149623718901</c:v>
                </c:pt>
                <c:pt idx="828">
                  <c:v>0.122570302019508</c:v>
                </c:pt>
                <c:pt idx="829">
                  <c:v>0.121579882591611</c:v>
                </c:pt>
                <c:pt idx="830">
                  <c:v>0.121826288841191</c:v>
                </c:pt>
                <c:pt idx="831">
                  <c:v>0.122073492619515</c:v>
                </c:pt>
                <c:pt idx="832">
                  <c:v>0.12232149623718901</c:v>
                </c:pt>
                <c:pt idx="833">
                  <c:v>0.121579882591611</c:v>
                </c:pt>
                <c:pt idx="834">
                  <c:v>0.121826288841191</c:v>
                </c:pt>
                <c:pt idx="835">
                  <c:v>0.122073492619515</c:v>
                </c:pt>
                <c:pt idx="836">
                  <c:v>0.12232149623718901</c:v>
                </c:pt>
                <c:pt idx="837">
                  <c:v>0.121579882591611</c:v>
                </c:pt>
                <c:pt idx="838">
                  <c:v>0.121826288841191</c:v>
                </c:pt>
                <c:pt idx="839">
                  <c:v>0.122073492619515</c:v>
                </c:pt>
                <c:pt idx="840">
                  <c:v>0.121579882591611</c:v>
                </c:pt>
                <c:pt idx="841">
                  <c:v>0.121826288841191</c:v>
                </c:pt>
                <c:pt idx="842">
                  <c:v>0.122073492619515</c:v>
                </c:pt>
                <c:pt idx="843">
                  <c:v>0.121579882591611</c:v>
                </c:pt>
                <c:pt idx="844">
                  <c:v>0.121826288841191</c:v>
                </c:pt>
                <c:pt idx="845">
                  <c:v>0.121579882591611</c:v>
                </c:pt>
                <c:pt idx="846">
                  <c:v>0.121826288841191</c:v>
                </c:pt>
                <c:pt idx="847">
                  <c:v>0.121579882591611</c:v>
                </c:pt>
                <c:pt idx="848">
                  <c:v>0.121334271574775</c:v>
                </c:pt>
                <c:pt idx="849">
                  <c:v>0.121579882591611</c:v>
                </c:pt>
                <c:pt idx="850">
                  <c:v>0.121334271574775</c:v>
                </c:pt>
                <c:pt idx="851">
                  <c:v>0.121334271574775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0D3-4D54-B74F-A65BBD19B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67983"/>
        <c:axId val="116674639"/>
      </c:scatterChart>
      <c:valAx>
        <c:axId val="148561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485616095"/>
        <c:crosses val="autoZero"/>
        <c:crossBetween val="midCat"/>
        <c:majorUnit val="1"/>
      </c:valAx>
      <c:valAx>
        <c:axId val="1485616095"/>
        <c:scaling>
          <c:orientation val="minMax"/>
          <c:max val="23.5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485618591"/>
        <c:crosses val="autoZero"/>
        <c:crossBetween val="midCat"/>
        <c:majorUnit val="0.5"/>
      </c:valAx>
      <c:valAx>
        <c:axId val="116674639"/>
        <c:scaling>
          <c:orientation val="minMax"/>
          <c:max val="0.12809999999999999"/>
          <c:min val="0.12050000000000001"/>
        </c:scaling>
        <c:delete val="1"/>
        <c:axPos val="r"/>
        <c:numFmt formatCode="#,##0.000_);[Red]\(#,##0.000\)" sourceLinked="0"/>
        <c:majorTickMark val="out"/>
        <c:minorTickMark val="none"/>
        <c:tickLblPos val="nextTo"/>
        <c:crossAx val="116667983"/>
        <c:crosses val="max"/>
        <c:crossBetween val="midCat"/>
      </c:valAx>
      <c:valAx>
        <c:axId val="11666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674639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0">
          <a:solidFill>
            <a:schemeClr val="tx1"/>
          </a:solidFill>
        </a:defRPr>
      </a:pPr>
      <a:endParaRPr lang="ja-JP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1819939901013"/>
          <c:y val="9.1411162916255284E-2"/>
          <c:w val="0.73099100332089806"/>
          <c:h val="0.65598420267844526"/>
        </c:manualLayout>
      </c:layout>
      <c:scatterChart>
        <c:scatterStyle val="lineMarker"/>
        <c:varyColors val="0"/>
        <c:ser>
          <c:idx val="0"/>
          <c:order val="0"/>
          <c:tx>
            <c:strRef>
              <c:f>パターン⓪!$AD$1</c:f>
              <c:strCache>
                <c:ptCount val="1"/>
                <c:pt idx="0">
                  <c:v>Ideal m</c:v>
                </c:pt>
              </c:strCache>
            </c:strRef>
          </c:tx>
          <c:spPr>
            <a:ln w="7620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パターン⓪!$AC$2:$AC$82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0.24</c:v>
                </c:pt>
              </c:numCache>
            </c:numRef>
          </c:xVal>
          <c:yVal>
            <c:numRef>
              <c:f>パターン⓪!$AD$2:$AD$82</c:f>
              <c:numCache>
                <c:formatCode>General</c:formatCode>
                <c:ptCount val="81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</c:v>
                </c:pt>
                <c:pt idx="29">
                  <c:v>-3</c:v>
                </c:pt>
                <c:pt idx="30">
                  <c:v>-3</c:v>
                </c:pt>
                <c:pt idx="31">
                  <c:v>-3</c:v>
                </c:pt>
                <c:pt idx="32">
                  <c:v>-3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-3</c:v>
                </c:pt>
                <c:pt idx="41">
                  <c:v>-3</c:v>
                </c:pt>
                <c:pt idx="42">
                  <c:v>-3</c:v>
                </c:pt>
                <c:pt idx="43">
                  <c:v>-3</c:v>
                </c:pt>
                <c:pt idx="44">
                  <c:v>-3</c:v>
                </c:pt>
                <c:pt idx="45">
                  <c:v>-3</c:v>
                </c:pt>
                <c:pt idx="46">
                  <c:v>-3</c:v>
                </c:pt>
                <c:pt idx="47">
                  <c:v>-3</c:v>
                </c:pt>
                <c:pt idx="48">
                  <c:v>-3</c:v>
                </c:pt>
                <c:pt idx="49">
                  <c:v>-3</c:v>
                </c:pt>
                <c:pt idx="50">
                  <c:v>-3</c:v>
                </c:pt>
                <c:pt idx="51">
                  <c:v>-3</c:v>
                </c:pt>
                <c:pt idx="52">
                  <c:v>-3</c:v>
                </c:pt>
                <c:pt idx="53">
                  <c:v>-3</c:v>
                </c:pt>
                <c:pt idx="54">
                  <c:v>-3</c:v>
                </c:pt>
                <c:pt idx="55">
                  <c:v>-3</c:v>
                </c:pt>
                <c:pt idx="56">
                  <c:v>-3</c:v>
                </c:pt>
                <c:pt idx="57">
                  <c:v>-3</c:v>
                </c:pt>
                <c:pt idx="58">
                  <c:v>-3</c:v>
                </c:pt>
                <c:pt idx="59">
                  <c:v>-3</c:v>
                </c:pt>
                <c:pt idx="60">
                  <c:v>-3</c:v>
                </c:pt>
                <c:pt idx="61">
                  <c:v>-3</c:v>
                </c:pt>
                <c:pt idx="62">
                  <c:v>-3</c:v>
                </c:pt>
                <c:pt idx="63">
                  <c:v>-3</c:v>
                </c:pt>
                <c:pt idx="64">
                  <c:v>-3</c:v>
                </c:pt>
                <c:pt idx="65">
                  <c:v>-3</c:v>
                </c:pt>
                <c:pt idx="66">
                  <c:v>-3</c:v>
                </c:pt>
                <c:pt idx="67">
                  <c:v>-3</c:v>
                </c:pt>
                <c:pt idx="68">
                  <c:v>-3</c:v>
                </c:pt>
                <c:pt idx="69">
                  <c:v>-3</c:v>
                </c:pt>
                <c:pt idx="70">
                  <c:v>-3</c:v>
                </c:pt>
                <c:pt idx="71">
                  <c:v>-3</c:v>
                </c:pt>
                <c:pt idx="72">
                  <c:v>-3</c:v>
                </c:pt>
                <c:pt idx="73">
                  <c:v>-3</c:v>
                </c:pt>
                <c:pt idx="74">
                  <c:v>-3</c:v>
                </c:pt>
                <c:pt idx="75">
                  <c:v>-3</c:v>
                </c:pt>
                <c:pt idx="76">
                  <c:v>-3</c:v>
                </c:pt>
                <c:pt idx="77">
                  <c:v>-3</c:v>
                </c:pt>
                <c:pt idx="78">
                  <c:v>-3</c:v>
                </c:pt>
                <c:pt idx="79">
                  <c:v>-3</c:v>
                </c:pt>
                <c:pt idx="80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87-4149-90E7-40E87C8CE7A7}"/>
            </c:ext>
          </c:extLst>
        </c:ser>
        <c:ser>
          <c:idx val="5"/>
          <c:order val="1"/>
          <c:tx>
            <c:strRef>
              <c:f>パターン㉛!$T$1</c:f>
              <c:strCache>
                <c:ptCount val="1"/>
                <c:pt idx="0">
                  <c:v>m (D)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パターン㉛!$R$12:$R$94</c:f>
              <c:numCache>
                <c:formatCode>General</c:formatCode>
                <c:ptCount val="83"/>
                <c:pt idx="0">
                  <c:v>6.1216025212860299E-2</c:v>
                </c:pt>
                <c:pt idx="1">
                  <c:v>6.2337565117516598E-2</c:v>
                </c:pt>
                <c:pt idx="2">
                  <c:v>6.3450463323725004E-2</c:v>
                </c:pt>
                <c:pt idx="3">
                  <c:v>6.4572404882483295E-2</c:v>
                </c:pt>
                <c:pt idx="4">
                  <c:v>6.5688911915742706E-2</c:v>
                </c:pt>
                <c:pt idx="5">
                  <c:v>6.6810731762749404E-2</c:v>
                </c:pt>
                <c:pt idx="6">
                  <c:v>6.7938991135255006E-2</c:v>
                </c:pt>
                <c:pt idx="7">
                  <c:v>6.9066657516629701E-2</c:v>
                </c:pt>
                <c:pt idx="8">
                  <c:v>7.0178678478935594E-2</c:v>
                </c:pt>
                <c:pt idx="9">
                  <c:v>7.1292873543237198E-2</c:v>
                </c:pt>
                <c:pt idx="10">
                  <c:v>7.2398416603104199E-2</c:v>
                </c:pt>
                <c:pt idx="11">
                  <c:v>7.3499493388026596E-2</c:v>
                </c:pt>
                <c:pt idx="12">
                  <c:v>7.45914157317073E-2</c:v>
                </c:pt>
                <c:pt idx="13">
                  <c:v>7.5675213501108701E-2</c:v>
                </c:pt>
                <c:pt idx="14">
                  <c:v>7.6760043423503302E-2</c:v>
                </c:pt>
                <c:pt idx="15">
                  <c:v>7.7847451844789403E-2</c:v>
                </c:pt>
                <c:pt idx="16">
                  <c:v>7.8945852427937793E-2</c:v>
                </c:pt>
                <c:pt idx="17">
                  <c:v>8.0031461394678399E-2</c:v>
                </c:pt>
                <c:pt idx="18">
                  <c:v>8.1100611509977702E-2</c:v>
                </c:pt>
                <c:pt idx="19">
                  <c:v>8.2146155503325893E-2</c:v>
                </c:pt>
                <c:pt idx="20">
                  <c:v>8.3227947423503298E-2</c:v>
                </c:pt>
                <c:pt idx="21">
                  <c:v>8.4288150241685095E-2</c:v>
                </c:pt>
                <c:pt idx="22">
                  <c:v>8.5355791935698394E-2</c:v>
                </c:pt>
                <c:pt idx="23">
                  <c:v>8.6421586117516602E-2</c:v>
                </c:pt>
                <c:pt idx="24">
                  <c:v>8.7488847407982198E-2</c:v>
                </c:pt>
                <c:pt idx="25">
                  <c:v>8.8555631212860295E-2</c:v>
                </c:pt>
                <c:pt idx="26">
                  <c:v>8.9605949314855798E-2</c:v>
                </c:pt>
                <c:pt idx="27">
                  <c:v>9.0668260873614098E-2</c:v>
                </c:pt>
                <c:pt idx="28">
                  <c:v>9.1721705585365895E-2</c:v>
                </c:pt>
                <c:pt idx="29">
                  <c:v>9.27772567960089E-2</c:v>
                </c:pt>
                <c:pt idx="30">
                  <c:v>9.3830143616407902E-2</c:v>
                </c:pt>
                <c:pt idx="31">
                  <c:v>9.4875403423503396E-2</c:v>
                </c:pt>
                <c:pt idx="32">
                  <c:v>9.5917603756097494E-2</c:v>
                </c:pt>
                <c:pt idx="33">
                  <c:v>9.6957430028824801E-2</c:v>
                </c:pt>
                <c:pt idx="34">
                  <c:v>9.8001072660753794E-2</c:v>
                </c:pt>
                <c:pt idx="35">
                  <c:v>9.9035083319290396E-2</c:v>
                </c:pt>
                <c:pt idx="36">
                  <c:v>0.100059142064301</c:v>
                </c:pt>
                <c:pt idx="37">
                  <c:v>0.10108480505543201</c:v>
                </c:pt>
                <c:pt idx="38">
                  <c:v>0.10210485698447801</c:v>
                </c:pt>
                <c:pt idx="39">
                  <c:v>0.10313030399113</c:v>
                </c:pt>
                <c:pt idx="40">
                  <c:v>0.104149777738359</c:v>
                </c:pt>
                <c:pt idx="41">
                  <c:v>0.105174448713969</c:v>
                </c:pt>
                <c:pt idx="42">
                  <c:v>0.1061849618847</c:v>
                </c:pt>
                <c:pt idx="43">
                  <c:v>0.107188188847006</c:v>
                </c:pt>
                <c:pt idx="44">
                  <c:v>0.10818964383592</c:v>
                </c:pt>
                <c:pt idx="45">
                  <c:v>0.109195974035476</c:v>
                </c:pt>
                <c:pt idx="46">
                  <c:v>0.11020569286031</c:v>
                </c:pt>
                <c:pt idx="47">
                  <c:v>0.111204134501108</c:v>
                </c:pt>
                <c:pt idx="48">
                  <c:v>0.112200636518847</c:v>
                </c:pt>
                <c:pt idx="49">
                  <c:v>0.11319768323725</c:v>
                </c:pt>
                <c:pt idx="50">
                  <c:v>0.114196925388026</c:v>
                </c:pt>
                <c:pt idx="51">
                  <c:v>0.115188185920177</c:v>
                </c:pt>
                <c:pt idx="52">
                  <c:v>0.116180457095343</c:v>
                </c:pt>
                <c:pt idx="53">
                  <c:v>0.117169378093126</c:v>
                </c:pt>
                <c:pt idx="54">
                  <c:v>0.11815931813747201</c:v>
                </c:pt>
                <c:pt idx="55">
                  <c:v>0.119137865631929</c:v>
                </c:pt>
                <c:pt idx="56">
                  <c:v>0.12011220323725</c:v>
                </c:pt>
                <c:pt idx="57">
                  <c:v>0.121100847339246</c:v>
                </c:pt>
                <c:pt idx="58">
                  <c:v>0.12208876977827</c:v>
                </c:pt>
                <c:pt idx="59">
                  <c:v>0.123068982172948</c:v>
                </c:pt>
                <c:pt idx="60">
                  <c:v>0.124008739623059</c:v>
                </c:pt>
                <c:pt idx="61">
                  <c:v>0.124940208913525</c:v>
                </c:pt>
                <c:pt idx="62">
                  <c:v>0.12589375997782601</c:v>
                </c:pt>
                <c:pt idx="63">
                  <c:v>0.12686519944567601</c:v>
                </c:pt>
                <c:pt idx="64">
                  <c:v>0.127842458558758</c:v>
                </c:pt>
                <c:pt idx="65">
                  <c:v>0.12881207152993299</c:v>
                </c:pt>
                <c:pt idx="66">
                  <c:v>0.129783754190687</c:v>
                </c:pt>
                <c:pt idx="67">
                  <c:v>0.130746928603104</c:v>
                </c:pt>
                <c:pt idx="68">
                  <c:v>0.131715189977827</c:v>
                </c:pt>
                <c:pt idx="69">
                  <c:v>0.13266656926829201</c:v>
                </c:pt>
                <c:pt idx="70">
                  <c:v>0.13360636166297099</c:v>
                </c:pt>
                <c:pt idx="71">
                  <c:v>0.134531062549889</c:v>
                </c:pt>
                <c:pt idx="72">
                  <c:v>0.135458598381374</c:v>
                </c:pt>
                <c:pt idx="73">
                  <c:v>0.136404466164079</c:v>
                </c:pt>
                <c:pt idx="74">
                  <c:v>0.13736478534367999</c:v>
                </c:pt>
                <c:pt idx="75">
                  <c:v>0.138336900576496</c:v>
                </c:pt>
                <c:pt idx="76">
                  <c:v>0.139337957383591</c:v>
                </c:pt>
                <c:pt idx="77">
                  <c:v>0.14034594476718401</c:v>
                </c:pt>
                <c:pt idx="78">
                  <c:v>0.14132466410199501</c:v>
                </c:pt>
                <c:pt idx="79">
                  <c:v>0.14229886578713899</c:v>
                </c:pt>
                <c:pt idx="80">
                  <c:v>0.14328680470066499</c:v>
                </c:pt>
                <c:pt idx="81">
                  <c:v>0.14428664117516601</c:v>
                </c:pt>
                <c:pt idx="82">
                  <c:v>0.14527344627494401</c:v>
                </c:pt>
              </c:numCache>
            </c:numRef>
          </c:xVal>
          <c:yVal>
            <c:numRef>
              <c:f>パターン㉛!$T$12:$T$94</c:f>
              <c:numCache>
                <c:formatCode>General</c:formatCode>
                <c:ptCount val="83"/>
                <c:pt idx="0">
                  <c:v>-3.6823385874999999</c:v>
                </c:pt>
                <c:pt idx="1">
                  <c:v>-3.6639922295999998</c:v>
                </c:pt>
                <c:pt idx="2">
                  <c:v>-3.6267712972999999</c:v>
                </c:pt>
                <c:pt idx="3">
                  <c:v>-3.6081438173999998</c:v>
                </c:pt>
                <c:pt idx="4">
                  <c:v>-3.6394350099000001</c:v>
                </c:pt>
                <c:pt idx="5">
                  <c:v>-3.6956673763999999</c:v>
                </c:pt>
                <c:pt idx="6">
                  <c:v>-3.7640108919999999</c:v>
                </c:pt>
                <c:pt idx="7">
                  <c:v>-3.8441645639000002</c:v>
                </c:pt>
                <c:pt idx="8">
                  <c:v>-3.9303320685999998</c:v>
                </c:pt>
                <c:pt idx="9">
                  <c:v>-4.0100486817999998</c:v>
                </c:pt>
                <c:pt idx="10">
                  <c:v>-4.0400671239000001</c:v>
                </c:pt>
                <c:pt idx="11">
                  <c:v>-3.997582076</c:v>
                </c:pt>
                <c:pt idx="12">
                  <c:v>-3.8901825436999999</c:v>
                </c:pt>
                <c:pt idx="13">
                  <c:v>-3.7630871438</c:v>
                </c:pt>
                <c:pt idx="14">
                  <c:v>-3.6626031821999998</c:v>
                </c:pt>
                <c:pt idx="15">
                  <c:v>-3.6116118950999998</c:v>
                </c:pt>
                <c:pt idx="16">
                  <c:v>-3.6149404930000002</c:v>
                </c:pt>
                <c:pt idx="17">
                  <c:v>-3.6429834436999999</c:v>
                </c:pt>
                <c:pt idx="18">
                  <c:v>-3.6680202718000001</c:v>
                </c:pt>
                <c:pt idx="19">
                  <c:v>-3.6591529375</c:v>
                </c:pt>
                <c:pt idx="20">
                  <c:v>-3.6302733476000002</c:v>
                </c:pt>
                <c:pt idx="21">
                  <c:v>-3.593116653</c:v>
                </c:pt>
                <c:pt idx="22">
                  <c:v>-3.5499122060000001</c:v>
                </c:pt>
                <c:pt idx="23">
                  <c:v>-3.5058779516</c:v>
                </c:pt>
                <c:pt idx="24">
                  <c:v>-3.4657312544000001</c:v>
                </c:pt>
                <c:pt idx="25">
                  <c:v>-3.4424875584999999</c:v>
                </c:pt>
                <c:pt idx="26">
                  <c:v>-3.4427485791999999</c:v>
                </c:pt>
                <c:pt idx="27">
                  <c:v>-3.4432607895</c:v>
                </c:pt>
                <c:pt idx="28">
                  <c:v>-3.4190668595</c:v>
                </c:pt>
                <c:pt idx="29">
                  <c:v>-3.3789841211999998</c:v>
                </c:pt>
                <c:pt idx="30">
                  <c:v>-3.3631704521999999</c:v>
                </c:pt>
                <c:pt idx="31">
                  <c:v>-3.3933892264000001</c:v>
                </c:pt>
                <c:pt idx="32">
                  <c:v>-3.4313627768999999</c:v>
                </c:pt>
                <c:pt idx="33">
                  <c:v>-3.4478126943</c:v>
                </c:pt>
                <c:pt idx="34">
                  <c:v>-3.4289621960000001</c:v>
                </c:pt>
                <c:pt idx="35">
                  <c:v>-3.4034239569000002</c:v>
                </c:pt>
                <c:pt idx="36">
                  <c:v>-3.3854287176</c:v>
                </c:pt>
                <c:pt idx="37">
                  <c:v>-3.3816225242</c:v>
                </c:pt>
                <c:pt idx="38">
                  <c:v>-3.3713628347000002</c:v>
                </c:pt>
                <c:pt idx="39">
                  <c:v>-3.3395990763999999</c:v>
                </c:pt>
                <c:pt idx="40">
                  <c:v>-3.3224330536000002</c:v>
                </c:pt>
                <c:pt idx="41">
                  <c:v>-3.3203749711000001</c:v>
                </c:pt>
                <c:pt idx="42">
                  <c:v>-3.3254340942999998</c:v>
                </c:pt>
                <c:pt idx="43">
                  <c:v>-3.2955503231000001</c:v>
                </c:pt>
                <c:pt idx="44">
                  <c:v>-3.243995623</c:v>
                </c:pt>
                <c:pt idx="45">
                  <c:v>-3.2060821957000001</c:v>
                </c:pt>
                <c:pt idx="46">
                  <c:v>-3.2000523313999998</c:v>
                </c:pt>
                <c:pt idx="47">
                  <c:v>-3.2014309113000001</c:v>
                </c:pt>
                <c:pt idx="48">
                  <c:v>-3.1560084626</c:v>
                </c:pt>
                <c:pt idx="49">
                  <c:v>-3.0771861555000002</c:v>
                </c:pt>
                <c:pt idx="50">
                  <c:v>-2.9894778134000002</c:v>
                </c:pt>
                <c:pt idx="51">
                  <c:v>-2.9017696235999999</c:v>
                </c:pt>
                <c:pt idx="52">
                  <c:v>-2.8046276332</c:v>
                </c:pt>
                <c:pt idx="53">
                  <c:v>-2.740177514</c:v>
                </c:pt>
                <c:pt idx="54">
                  <c:v>-2.7405117956999998</c:v>
                </c:pt>
                <c:pt idx="55">
                  <c:v>-2.8047340366000002</c:v>
                </c:pt>
                <c:pt idx="56">
                  <c:v>-2.8433985032</c:v>
                </c:pt>
                <c:pt idx="57">
                  <c:v>-2.8215022233</c:v>
                </c:pt>
                <c:pt idx="58">
                  <c:v>-2.7966509724000002</c:v>
                </c:pt>
                <c:pt idx="59">
                  <c:v>-2.7881968577</c:v>
                </c:pt>
                <c:pt idx="60">
                  <c:v>-2.7588281334000002</c:v>
                </c:pt>
                <c:pt idx="61">
                  <c:v>-2.6918670896000001</c:v>
                </c:pt>
                <c:pt idx="62">
                  <c:v>-2.6380187174</c:v>
                </c:pt>
                <c:pt idx="63">
                  <c:v>-2.6221293559999999</c:v>
                </c:pt>
                <c:pt idx="64">
                  <c:v>-2.6636250198</c:v>
                </c:pt>
                <c:pt idx="65">
                  <c:v>-2.6546822249000002</c:v>
                </c:pt>
                <c:pt idx="66">
                  <c:v>-2.5734963884000002</c:v>
                </c:pt>
                <c:pt idx="67">
                  <c:v>-2.4453542812000002</c:v>
                </c:pt>
                <c:pt idx="68">
                  <c:v>-2.3163901598000001</c:v>
                </c:pt>
                <c:pt idx="69">
                  <c:v>-2.2311661590999998</c:v>
                </c:pt>
                <c:pt idx="70">
                  <c:v>-2.2094079169</c:v>
                </c:pt>
                <c:pt idx="71">
                  <c:v>-2.2618439800000001</c:v>
                </c:pt>
                <c:pt idx="72">
                  <c:v>-2.4051098082000002</c:v>
                </c:pt>
                <c:pt idx="73">
                  <c:v>-2.6152533071000001</c:v>
                </c:pt>
                <c:pt idx="74">
                  <c:v>-2.7685145860000002</c:v>
                </c:pt>
                <c:pt idx="75">
                  <c:v>-2.8561748618</c:v>
                </c:pt>
                <c:pt idx="76">
                  <c:v>-2.9086490436000001</c:v>
                </c:pt>
                <c:pt idx="77">
                  <c:v>-2.9225795075000001</c:v>
                </c:pt>
                <c:pt idx="78">
                  <c:v>-2.8945757773</c:v>
                </c:pt>
                <c:pt idx="79">
                  <c:v>-2.8382216911999998</c:v>
                </c:pt>
                <c:pt idx="80">
                  <c:v>-2.7779854019000001</c:v>
                </c:pt>
                <c:pt idx="81">
                  <c:v>-2.7909983180000002</c:v>
                </c:pt>
                <c:pt idx="82">
                  <c:v>-2.8390511844000001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87-4149-90E7-40E87C8CE7A7}"/>
            </c:ext>
          </c:extLst>
        </c:ser>
        <c:ser>
          <c:idx val="4"/>
          <c:order val="2"/>
          <c:tx>
            <c:strRef>
              <c:f>パターン㉛!$S$1</c:f>
              <c:strCache>
                <c:ptCount val="1"/>
                <c:pt idx="0">
                  <c:v>m (F)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パターン㉛!$R$12:$R$94</c:f>
              <c:numCache>
                <c:formatCode>General</c:formatCode>
                <c:ptCount val="83"/>
                <c:pt idx="0">
                  <c:v>6.1216025212860299E-2</c:v>
                </c:pt>
                <c:pt idx="1">
                  <c:v>6.2337565117516598E-2</c:v>
                </c:pt>
                <c:pt idx="2">
                  <c:v>6.3450463323725004E-2</c:v>
                </c:pt>
                <c:pt idx="3">
                  <c:v>6.4572404882483295E-2</c:v>
                </c:pt>
                <c:pt idx="4">
                  <c:v>6.5688911915742706E-2</c:v>
                </c:pt>
                <c:pt idx="5">
                  <c:v>6.6810731762749404E-2</c:v>
                </c:pt>
                <c:pt idx="6">
                  <c:v>6.7938991135255006E-2</c:v>
                </c:pt>
                <c:pt idx="7">
                  <c:v>6.9066657516629701E-2</c:v>
                </c:pt>
                <c:pt idx="8">
                  <c:v>7.0178678478935594E-2</c:v>
                </c:pt>
                <c:pt idx="9">
                  <c:v>7.1292873543237198E-2</c:v>
                </c:pt>
                <c:pt idx="10">
                  <c:v>7.2398416603104199E-2</c:v>
                </c:pt>
                <c:pt idx="11">
                  <c:v>7.3499493388026596E-2</c:v>
                </c:pt>
                <c:pt idx="12">
                  <c:v>7.45914157317073E-2</c:v>
                </c:pt>
                <c:pt idx="13">
                  <c:v>7.5675213501108701E-2</c:v>
                </c:pt>
                <c:pt idx="14">
                  <c:v>7.6760043423503302E-2</c:v>
                </c:pt>
                <c:pt idx="15">
                  <c:v>7.7847451844789403E-2</c:v>
                </c:pt>
                <c:pt idx="16">
                  <c:v>7.8945852427937793E-2</c:v>
                </c:pt>
                <c:pt idx="17">
                  <c:v>8.0031461394678399E-2</c:v>
                </c:pt>
                <c:pt idx="18">
                  <c:v>8.1100611509977702E-2</c:v>
                </c:pt>
                <c:pt idx="19">
                  <c:v>8.2146155503325893E-2</c:v>
                </c:pt>
                <c:pt idx="20">
                  <c:v>8.3227947423503298E-2</c:v>
                </c:pt>
                <c:pt idx="21">
                  <c:v>8.4288150241685095E-2</c:v>
                </c:pt>
                <c:pt idx="22">
                  <c:v>8.5355791935698394E-2</c:v>
                </c:pt>
                <c:pt idx="23">
                  <c:v>8.6421586117516602E-2</c:v>
                </c:pt>
                <c:pt idx="24">
                  <c:v>8.7488847407982198E-2</c:v>
                </c:pt>
                <c:pt idx="25">
                  <c:v>8.8555631212860295E-2</c:v>
                </c:pt>
                <c:pt idx="26">
                  <c:v>8.9605949314855798E-2</c:v>
                </c:pt>
                <c:pt idx="27">
                  <c:v>9.0668260873614098E-2</c:v>
                </c:pt>
                <c:pt idx="28">
                  <c:v>9.1721705585365895E-2</c:v>
                </c:pt>
                <c:pt idx="29">
                  <c:v>9.27772567960089E-2</c:v>
                </c:pt>
                <c:pt idx="30">
                  <c:v>9.3830143616407902E-2</c:v>
                </c:pt>
                <c:pt idx="31">
                  <c:v>9.4875403423503396E-2</c:v>
                </c:pt>
                <c:pt idx="32">
                  <c:v>9.5917603756097494E-2</c:v>
                </c:pt>
                <c:pt idx="33">
                  <c:v>9.6957430028824801E-2</c:v>
                </c:pt>
                <c:pt idx="34">
                  <c:v>9.8001072660753794E-2</c:v>
                </c:pt>
                <c:pt idx="35">
                  <c:v>9.9035083319290396E-2</c:v>
                </c:pt>
                <c:pt idx="36">
                  <c:v>0.100059142064301</c:v>
                </c:pt>
                <c:pt idx="37">
                  <c:v>0.10108480505543201</c:v>
                </c:pt>
                <c:pt idx="38">
                  <c:v>0.10210485698447801</c:v>
                </c:pt>
                <c:pt idx="39">
                  <c:v>0.10313030399113</c:v>
                </c:pt>
                <c:pt idx="40">
                  <c:v>0.104149777738359</c:v>
                </c:pt>
                <c:pt idx="41">
                  <c:v>0.105174448713969</c:v>
                </c:pt>
                <c:pt idx="42">
                  <c:v>0.1061849618847</c:v>
                </c:pt>
                <c:pt idx="43">
                  <c:v>0.107188188847006</c:v>
                </c:pt>
                <c:pt idx="44">
                  <c:v>0.10818964383592</c:v>
                </c:pt>
                <c:pt idx="45">
                  <c:v>0.109195974035476</c:v>
                </c:pt>
                <c:pt idx="46">
                  <c:v>0.11020569286031</c:v>
                </c:pt>
                <c:pt idx="47">
                  <c:v>0.111204134501108</c:v>
                </c:pt>
                <c:pt idx="48">
                  <c:v>0.112200636518847</c:v>
                </c:pt>
                <c:pt idx="49">
                  <c:v>0.11319768323725</c:v>
                </c:pt>
                <c:pt idx="50">
                  <c:v>0.114196925388026</c:v>
                </c:pt>
                <c:pt idx="51">
                  <c:v>0.115188185920177</c:v>
                </c:pt>
                <c:pt idx="52">
                  <c:v>0.116180457095343</c:v>
                </c:pt>
                <c:pt idx="53">
                  <c:v>0.117169378093126</c:v>
                </c:pt>
                <c:pt idx="54">
                  <c:v>0.11815931813747201</c:v>
                </c:pt>
                <c:pt idx="55">
                  <c:v>0.119137865631929</c:v>
                </c:pt>
                <c:pt idx="56">
                  <c:v>0.12011220323725</c:v>
                </c:pt>
                <c:pt idx="57">
                  <c:v>0.121100847339246</c:v>
                </c:pt>
                <c:pt idx="58">
                  <c:v>0.12208876977827</c:v>
                </c:pt>
                <c:pt idx="59">
                  <c:v>0.123068982172948</c:v>
                </c:pt>
                <c:pt idx="60">
                  <c:v>0.124008739623059</c:v>
                </c:pt>
                <c:pt idx="61">
                  <c:v>0.124940208913525</c:v>
                </c:pt>
                <c:pt idx="62">
                  <c:v>0.12589375997782601</c:v>
                </c:pt>
                <c:pt idx="63">
                  <c:v>0.12686519944567601</c:v>
                </c:pt>
                <c:pt idx="64">
                  <c:v>0.127842458558758</c:v>
                </c:pt>
                <c:pt idx="65">
                  <c:v>0.12881207152993299</c:v>
                </c:pt>
                <c:pt idx="66">
                  <c:v>0.129783754190687</c:v>
                </c:pt>
                <c:pt idx="67">
                  <c:v>0.130746928603104</c:v>
                </c:pt>
                <c:pt idx="68">
                  <c:v>0.131715189977827</c:v>
                </c:pt>
                <c:pt idx="69">
                  <c:v>0.13266656926829201</c:v>
                </c:pt>
                <c:pt idx="70">
                  <c:v>0.13360636166297099</c:v>
                </c:pt>
                <c:pt idx="71">
                  <c:v>0.134531062549889</c:v>
                </c:pt>
                <c:pt idx="72">
                  <c:v>0.135458598381374</c:v>
                </c:pt>
                <c:pt idx="73">
                  <c:v>0.136404466164079</c:v>
                </c:pt>
                <c:pt idx="74">
                  <c:v>0.13736478534367999</c:v>
                </c:pt>
                <c:pt idx="75">
                  <c:v>0.138336900576496</c:v>
                </c:pt>
                <c:pt idx="76">
                  <c:v>0.139337957383591</c:v>
                </c:pt>
                <c:pt idx="77">
                  <c:v>0.14034594476718401</c:v>
                </c:pt>
                <c:pt idx="78">
                  <c:v>0.14132466410199501</c:v>
                </c:pt>
                <c:pt idx="79">
                  <c:v>0.14229886578713899</c:v>
                </c:pt>
                <c:pt idx="80">
                  <c:v>0.14328680470066499</c:v>
                </c:pt>
                <c:pt idx="81">
                  <c:v>0.14428664117516601</c:v>
                </c:pt>
                <c:pt idx="82">
                  <c:v>0.14527344627494401</c:v>
                </c:pt>
              </c:numCache>
            </c:numRef>
          </c:xVal>
          <c:yVal>
            <c:numRef>
              <c:f>パターン㉛!$S$12:$S$94</c:f>
              <c:numCache>
                <c:formatCode>General</c:formatCode>
                <c:ptCount val="83"/>
                <c:pt idx="0">
                  <c:v>-1.9377868355000001</c:v>
                </c:pt>
                <c:pt idx="1">
                  <c:v>-2.1746610928000001</c:v>
                </c:pt>
                <c:pt idx="2">
                  <c:v>-2.3216893823999998</c:v>
                </c:pt>
                <c:pt idx="3">
                  <c:v>-2.4731284844000001</c:v>
                </c:pt>
                <c:pt idx="4">
                  <c:v>-2.6661852363</c:v>
                </c:pt>
                <c:pt idx="5">
                  <c:v>-2.8410272203</c:v>
                </c:pt>
                <c:pt idx="6">
                  <c:v>-3.0294425626999999</c:v>
                </c:pt>
                <c:pt idx="7">
                  <c:v>-3.1632055747000001</c:v>
                </c:pt>
                <c:pt idx="8">
                  <c:v>-3.2358916090999998</c:v>
                </c:pt>
                <c:pt idx="9">
                  <c:v>-3.2260451944000001</c:v>
                </c:pt>
                <c:pt idx="10">
                  <c:v>-3.1358254094000002</c:v>
                </c:pt>
                <c:pt idx="11">
                  <c:v>-3.0437199153000001</c:v>
                </c:pt>
                <c:pt idx="12">
                  <c:v>-3.0173227513</c:v>
                </c:pt>
                <c:pt idx="13">
                  <c:v>-3.0112137616000001</c:v>
                </c:pt>
                <c:pt idx="14">
                  <c:v>-2.9914807829000001</c:v>
                </c:pt>
                <c:pt idx="15">
                  <c:v>-2.9496276369999999</c:v>
                </c:pt>
                <c:pt idx="16">
                  <c:v>-2.8773766241000001</c:v>
                </c:pt>
                <c:pt idx="17">
                  <c:v>-2.7913256486</c:v>
                </c:pt>
                <c:pt idx="18">
                  <c:v>-2.6862676102999998</c:v>
                </c:pt>
                <c:pt idx="19">
                  <c:v>-2.5510999081999999</c:v>
                </c:pt>
                <c:pt idx="20">
                  <c:v>-2.4449026415000001</c:v>
                </c:pt>
                <c:pt idx="21">
                  <c:v>-2.4058516170000002</c:v>
                </c:pt>
                <c:pt idx="22">
                  <c:v>-2.4188575202</c:v>
                </c:pt>
                <c:pt idx="23">
                  <c:v>-2.4623662428999999</c:v>
                </c:pt>
                <c:pt idx="24">
                  <c:v>-2.5335924764</c:v>
                </c:pt>
                <c:pt idx="25">
                  <c:v>-2.6081349551000002</c:v>
                </c:pt>
                <c:pt idx="26">
                  <c:v>-2.6763831944000001</c:v>
                </c:pt>
                <c:pt idx="27">
                  <c:v>-2.7454528010999999</c:v>
                </c:pt>
                <c:pt idx="28">
                  <c:v>-2.8124064273</c:v>
                </c:pt>
                <c:pt idx="29">
                  <c:v>-2.8976201783</c:v>
                </c:pt>
                <c:pt idx="30">
                  <c:v>-2.9666698569999999</c:v>
                </c:pt>
                <c:pt idx="31">
                  <c:v>-3.0058974169999999</c:v>
                </c:pt>
                <c:pt idx="32">
                  <c:v>-3.0561599138000002</c:v>
                </c:pt>
                <c:pt idx="33">
                  <c:v>-3.1142357906</c:v>
                </c:pt>
                <c:pt idx="34">
                  <c:v>-3.1707663611000001</c:v>
                </c:pt>
                <c:pt idx="35">
                  <c:v>-3.2107903653999998</c:v>
                </c:pt>
                <c:pt idx="36">
                  <c:v>-3.2233580025999999</c:v>
                </c:pt>
                <c:pt idx="37">
                  <c:v>-3.1967597990000001</c:v>
                </c:pt>
                <c:pt idx="38">
                  <c:v>-3.1644106754000001</c:v>
                </c:pt>
                <c:pt idx="39">
                  <c:v>-3.1586380186</c:v>
                </c:pt>
                <c:pt idx="40">
                  <c:v>-3.1686957046000002</c:v>
                </c:pt>
                <c:pt idx="41">
                  <c:v>-3.2086538433</c:v>
                </c:pt>
                <c:pt idx="42">
                  <c:v>-3.2427486369</c:v>
                </c:pt>
                <c:pt idx="43">
                  <c:v>-3.2747131737999999</c:v>
                </c:pt>
                <c:pt idx="44">
                  <c:v>-3.2995534927999999</c:v>
                </c:pt>
                <c:pt idx="45">
                  <c:v>-3.2981447804999999</c:v>
                </c:pt>
                <c:pt idx="46">
                  <c:v>-3.2594359174999998</c:v>
                </c:pt>
                <c:pt idx="47">
                  <c:v>-3.2054434977000001</c:v>
                </c:pt>
                <c:pt idx="48">
                  <c:v>-3.1786103963999999</c:v>
                </c:pt>
                <c:pt idx="49">
                  <c:v>-3.1663106753000001</c:v>
                </c:pt>
                <c:pt idx="50">
                  <c:v>-3.1536408968999998</c:v>
                </c:pt>
                <c:pt idx="51">
                  <c:v>-3.1359678015000001</c:v>
                </c:pt>
                <c:pt idx="52">
                  <c:v>-3.1251502484999998</c:v>
                </c:pt>
                <c:pt idx="53">
                  <c:v>-3.1055274485000002</c:v>
                </c:pt>
                <c:pt idx="54">
                  <c:v>-3.0785171550000001</c:v>
                </c:pt>
                <c:pt idx="55">
                  <c:v>-3.0678785910999999</c:v>
                </c:pt>
                <c:pt idx="56">
                  <c:v>-3.1162258775999998</c:v>
                </c:pt>
                <c:pt idx="57">
                  <c:v>-3.2265974851000001</c:v>
                </c:pt>
                <c:pt idx="58">
                  <c:v>-3.3489594879000002</c:v>
                </c:pt>
                <c:pt idx="59">
                  <c:v>-3.444517549</c:v>
                </c:pt>
                <c:pt idx="60">
                  <c:v>-3.5042880957000002</c:v>
                </c:pt>
                <c:pt idx="61">
                  <c:v>-3.5258740711000001</c:v>
                </c:pt>
                <c:pt idx="62">
                  <c:v>-3.4944373798999999</c:v>
                </c:pt>
                <c:pt idx="63">
                  <c:v>-3.410877674</c:v>
                </c:pt>
                <c:pt idx="64">
                  <c:v>-3.2980496981999998</c:v>
                </c:pt>
                <c:pt idx="65">
                  <c:v>-3.2168604958999998</c:v>
                </c:pt>
                <c:pt idx="66">
                  <c:v>-3.1820099971000002</c:v>
                </c:pt>
                <c:pt idx="67">
                  <c:v>-3.1761281607999998</c:v>
                </c:pt>
                <c:pt idx="68">
                  <c:v>-3.1808529636</c:v>
                </c:pt>
                <c:pt idx="69">
                  <c:v>-3.1862146543000001</c:v>
                </c:pt>
                <c:pt idx="70">
                  <c:v>-3.1923575153999999</c:v>
                </c:pt>
                <c:pt idx="71">
                  <c:v>-3.1851429920999998</c:v>
                </c:pt>
                <c:pt idx="72">
                  <c:v>-3.1362011921000001</c:v>
                </c:pt>
                <c:pt idx="73">
                  <c:v>-3.0474139567999998</c:v>
                </c:pt>
                <c:pt idx="74">
                  <c:v>-2.9457547503999999</c:v>
                </c:pt>
                <c:pt idx="75">
                  <c:v>-2.8451005104</c:v>
                </c:pt>
                <c:pt idx="76">
                  <c:v>-2.7618103566999999</c:v>
                </c:pt>
                <c:pt idx="77">
                  <c:v>-2.7077720510000001</c:v>
                </c:pt>
                <c:pt idx="78">
                  <c:v>-2.6800868947000001</c:v>
                </c:pt>
                <c:pt idx="79">
                  <c:v>-2.6796287659</c:v>
                </c:pt>
                <c:pt idx="80">
                  <c:v>-2.6928122428000001</c:v>
                </c:pt>
                <c:pt idx="81">
                  <c:v>-2.6889726639</c:v>
                </c:pt>
                <c:pt idx="82">
                  <c:v>-2.6783909941999999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87-4149-90E7-40E87C8CE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0.16000000000000003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y [m]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alpha val="1000"/>
                  </a:schemeClr>
                </a:solidFill>
              </a:defRPr>
            </a:pPr>
            <a:endParaRPr lang="ja-JP"/>
          </a:p>
        </c:txPr>
        <c:crossAx val="1198151584"/>
        <c:crosses val="autoZero"/>
        <c:crossBetween val="midCat"/>
      </c:valAx>
      <c:valAx>
        <c:axId val="1198151584"/>
        <c:scaling>
          <c:orientation val="minMax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</a:t>
                </a:r>
                <a:r>
                  <a:rPr lang="ja-JP" altLang="en-US"/>
                  <a:t> </a:t>
                </a:r>
                <a:r>
                  <a:rPr lang="en-US" altLang="ja-JP"/>
                  <a:t>[1/m]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1.5"/>
      </c:valAx>
    </c:plotArea>
    <c:legend>
      <c:legendPos val="r"/>
      <c:layout>
        <c:manualLayout>
          <c:xMode val="edge"/>
          <c:yMode val="edge"/>
          <c:x val="0.77496936494125501"/>
          <c:y val="0.34267764965650099"/>
          <c:w val="0.1917786406497719"/>
          <c:h val="0.44700316023248993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95000"/>
              <a:lumOff val="5000"/>
            </a:sysClr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238235031749"/>
          <c:y val="6.2962622702648102E-2"/>
          <c:w val="0.83023785388164884"/>
          <c:h val="0.64231700589030094"/>
        </c:manualLayout>
      </c:layout>
      <c:scatterChart>
        <c:scatterStyle val="lineMarker"/>
        <c:varyColors val="0"/>
        <c:ser>
          <c:idx val="0"/>
          <c:order val="0"/>
          <c:tx>
            <c:strRef>
              <c:f>パターン⓪!$A$1</c:f>
              <c:strCache>
                <c:ptCount val="1"/>
                <c:pt idx="0">
                  <c:v>Ideal</c:v>
                </c:pt>
              </c:strCache>
            </c:strRef>
          </c:tx>
          <c:spPr>
            <a:ln w="8890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パターン⓪!$D$2:$D$182</c:f>
              <c:numCache>
                <c:formatCode>General</c:formatCode>
                <c:ptCount val="181"/>
                <c:pt idx="0">
                  <c:v>0</c:v>
                </c:pt>
                <c:pt idx="1">
                  <c:v>1.0000000000003101E-3</c:v>
                </c:pt>
                <c:pt idx="2">
                  <c:v>2.0000000000003001E-3</c:v>
                </c:pt>
                <c:pt idx="3">
                  <c:v>3.0000000000003002E-3</c:v>
                </c:pt>
                <c:pt idx="4">
                  <c:v>4.0000000000003002E-3</c:v>
                </c:pt>
                <c:pt idx="5">
                  <c:v>5.0000000000003002E-3</c:v>
                </c:pt>
                <c:pt idx="6">
                  <c:v>6.0000000000003002E-3</c:v>
                </c:pt>
                <c:pt idx="7">
                  <c:v>7.0000000000003003E-3</c:v>
                </c:pt>
                <c:pt idx="8">
                  <c:v>8.0000000000003107E-3</c:v>
                </c:pt>
                <c:pt idx="9">
                  <c:v>9.0000000000002005E-3</c:v>
                </c:pt>
                <c:pt idx="10">
                  <c:v>1.00000000000002E-2</c:v>
                </c:pt>
                <c:pt idx="11">
                  <c:v>1.1000000000000201E-2</c:v>
                </c:pt>
                <c:pt idx="12">
                  <c:v>1.20000000000002E-2</c:v>
                </c:pt>
                <c:pt idx="13">
                  <c:v>1.3000000000000201E-2</c:v>
                </c:pt>
                <c:pt idx="14">
                  <c:v>1.40000000000002E-2</c:v>
                </c:pt>
                <c:pt idx="15">
                  <c:v>1.5000000000000201E-2</c:v>
                </c:pt>
                <c:pt idx="16">
                  <c:v>1.6000000000000202E-2</c:v>
                </c:pt>
                <c:pt idx="17">
                  <c:v>1.7000000000000199E-2</c:v>
                </c:pt>
                <c:pt idx="18">
                  <c:v>1.80000000000002E-2</c:v>
                </c:pt>
                <c:pt idx="19">
                  <c:v>1.9000000000000201E-2</c:v>
                </c:pt>
                <c:pt idx="20">
                  <c:v>2.0000000000000202E-2</c:v>
                </c:pt>
                <c:pt idx="21">
                  <c:v>2.1000000000000199E-2</c:v>
                </c:pt>
                <c:pt idx="22">
                  <c:v>2.20000000000002E-2</c:v>
                </c:pt>
                <c:pt idx="23">
                  <c:v>2.3000000000000201E-2</c:v>
                </c:pt>
                <c:pt idx="24">
                  <c:v>2.4000000000000202E-2</c:v>
                </c:pt>
                <c:pt idx="25">
                  <c:v>2.5000000000000199E-2</c:v>
                </c:pt>
                <c:pt idx="26">
                  <c:v>2.6000000000000099E-2</c:v>
                </c:pt>
                <c:pt idx="27">
                  <c:v>2.70000000000001E-2</c:v>
                </c:pt>
                <c:pt idx="28">
                  <c:v>2.8000000000000101E-2</c:v>
                </c:pt>
                <c:pt idx="29">
                  <c:v>2.9000000000000099E-2</c:v>
                </c:pt>
                <c:pt idx="30">
                  <c:v>3.00000000000001E-2</c:v>
                </c:pt>
                <c:pt idx="31">
                  <c:v>3.10000000000001E-2</c:v>
                </c:pt>
                <c:pt idx="32">
                  <c:v>3.2000000000000098E-2</c:v>
                </c:pt>
                <c:pt idx="33">
                  <c:v>3.3000000000000099E-2</c:v>
                </c:pt>
                <c:pt idx="34">
                  <c:v>3.40000000000001E-2</c:v>
                </c:pt>
                <c:pt idx="35">
                  <c:v>3.50000000000001E-2</c:v>
                </c:pt>
                <c:pt idx="36">
                  <c:v>3.6000000000000101E-2</c:v>
                </c:pt>
                <c:pt idx="37">
                  <c:v>3.7000000000000102E-2</c:v>
                </c:pt>
                <c:pt idx="38">
                  <c:v>3.8000000000000103E-2</c:v>
                </c:pt>
                <c:pt idx="39">
                  <c:v>3.9000000000000097E-2</c:v>
                </c:pt>
                <c:pt idx="40">
                  <c:v>4.0000000000000098E-2</c:v>
                </c:pt>
                <c:pt idx="41">
                  <c:v>4.1000000000000099E-2</c:v>
                </c:pt>
                <c:pt idx="42">
                  <c:v>4.20000000000001E-2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</c:numCache>
            </c:numRef>
          </c:xVal>
          <c:yVal>
            <c:numRef>
              <c:f>パターン⓪!$F$2:$F$182</c:f>
              <c:numCache>
                <c:formatCode>General</c:formatCode>
                <c:ptCount val="181"/>
                <c:pt idx="0">
                  <c:v>50.016398657747651</c:v>
                </c:pt>
                <c:pt idx="1">
                  <c:v>49.730463232836811</c:v>
                </c:pt>
                <c:pt idx="2">
                  <c:v>49.446093707935731</c:v>
                </c:pt>
                <c:pt idx="3">
                  <c:v>49.163282222757672</c:v>
                </c:pt>
                <c:pt idx="4">
                  <c:v>48.88202094940042</c:v>
                </c:pt>
                <c:pt idx="5">
                  <c:v>48.602302092278784</c:v>
                </c:pt>
                <c:pt idx="6">
                  <c:v>48.324117888055909</c:v>
                </c:pt>
                <c:pt idx="7">
                  <c:v>48.047460605574969</c:v>
                </c:pt>
                <c:pt idx="8">
                  <c:v>47.772322545790111</c:v>
                </c:pt>
                <c:pt idx="9">
                  <c:v>47.498696041696654</c:v>
                </c:pt>
                <c:pt idx="10">
                  <c:v>47.226573458261534</c:v>
                </c:pt>
                <c:pt idx="11">
                  <c:v>46.955947192352632</c:v>
                </c:pt>
                <c:pt idx="12">
                  <c:v>46.686809672668474</c:v>
                </c:pt>
                <c:pt idx="13">
                  <c:v>46.419153359666396</c:v>
                </c:pt>
                <c:pt idx="14">
                  <c:v>46.152970745491849</c:v>
                </c:pt>
                <c:pt idx="15">
                  <c:v>45.888254353905644</c:v>
                </c:pt>
                <c:pt idx="16">
                  <c:v>45.624996740212033</c:v>
                </c:pt>
                <c:pt idx="17">
                  <c:v>45.363190491185648</c:v>
                </c:pt>
                <c:pt idx="18">
                  <c:v>45.102828224999115</c:v>
                </c:pt>
                <c:pt idx="19">
                  <c:v>44.843902591148456</c:v>
                </c:pt>
                <c:pt idx="20">
                  <c:v>44.586406270380131</c:v>
                </c:pt>
                <c:pt idx="21">
                  <c:v>44.330331974616442</c:v>
                </c:pt>
                <c:pt idx="22">
                  <c:v>44.07567244688093</c:v>
                </c:pt>
                <c:pt idx="23">
                  <c:v>43.822420461223203</c:v>
                </c:pt>
                <c:pt idx="24">
                  <c:v>43.570568822644432</c:v>
                </c:pt>
                <c:pt idx="25">
                  <c:v>43.320110367020661</c:v>
                </c:pt>
                <c:pt idx="26">
                  <c:v>43.0710379610274</c:v>
                </c:pt>
                <c:pt idx="27">
                  <c:v>42.823344502063264</c:v>
                </c:pt>
                <c:pt idx="28">
                  <c:v>42.577022918173228</c:v>
                </c:pt>
                <c:pt idx="29">
                  <c:v>42.332066167971583</c:v>
                </c:pt>
                <c:pt idx="30">
                  <c:v>42.08846724056481</c:v>
                </c:pt>
                <c:pt idx="31">
                  <c:v>41.846219155473705</c:v>
                </c:pt>
                <c:pt idx="32">
                  <c:v>41.605314962555596</c:v>
                </c:pt>
                <c:pt idx="33">
                  <c:v>41.365747741926143</c:v>
                </c:pt>
                <c:pt idx="34">
                  <c:v>41.127510603880644</c:v>
                </c:pt>
                <c:pt idx="35">
                  <c:v>40.89059668881545</c:v>
                </c:pt>
                <c:pt idx="36">
                  <c:v>40.654999167148546</c:v>
                </c:pt>
                <c:pt idx="37">
                  <c:v>40.420711239240291</c:v>
                </c:pt>
                <c:pt idx="38">
                  <c:v>40.187726135313738</c:v>
                </c:pt>
                <c:pt idx="39">
                  <c:v>39.956037115374762</c:v>
                </c:pt>
                <c:pt idx="40">
                  <c:v>39.725637469131492</c:v>
                </c:pt>
                <c:pt idx="41">
                  <c:v>39.496520515914128</c:v>
                </c:pt>
                <c:pt idx="42">
                  <c:v>39.26867960459424</c:v>
                </c:pt>
                <c:pt idx="43">
                  <c:v>39.042108113503168</c:v>
                </c:pt>
                <c:pt idx="44">
                  <c:v>38.816799450351546</c:v>
                </c:pt>
                <c:pt idx="45">
                  <c:v>38.592747052147438</c:v>
                </c:pt>
                <c:pt idx="46">
                  <c:v>38.369944385114316</c:v>
                </c:pt>
                <c:pt idx="47">
                  <c:v>38.148384944609703</c:v>
                </c:pt>
                <c:pt idx="48">
                  <c:v>37.928062255042192</c:v>
                </c:pt>
                <c:pt idx="49">
                  <c:v>37.708969869789669</c:v>
                </c:pt>
                <c:pt idx="50">
                  <c:v>37.491101371116329</c:v>
                </c:pt>
                <c:pt idx="51">
                  <c:v>37.274450370089916</c:v>
                </c:pt>
                <c:pt idx="52">
                  <c:v>37.059010506498623</c:v>
                </c:pt>
                <c:pt idx="53">
                  <c:v>36.844775448767521</c:v>
                </c:pt>
                <c:pt idx="54">
                  <c:v>36.63173889387572</c:v>
                </c:pt>
                <c:pt idx="55">
                  <c:v>36.419894567271797</c:v>
                </c:pt>
                <c:pt idx="56">
                  <c:v>36.209236222790928</c:v>
                </c:pt>
                <c:pt idx="57">
                  <c:v>35.999757642569904</c:v>
                </c:pt>
                <c:pt idx="58">
                  <c:v>35.791452636963484</c:v>
                </c:pt>
                <c:pt idx="59">
                  <c:v>35.584315044459693</c:v>
                </c:pt>
                <c:pt idx="60">
                  <c:v>35.378338731595349</c:v>
                </c:pt>
                <c:pt idx="61">
                  <c:v>35.173517592871129</c:v>
                </c:pt>
                <c:pt idx="62">
                  <c:v>34.969845550667181</c:v>
                </c:pt>
                <c:pt idx="63">
                  <c:v>34.76731655515708</c:v>
                </c:pt>
                <c:pt idx="64">
                  <c:v>34.565924584223474</c:v>
                </c:pt>
                <c:pt idx="65">
                  <c:v>34.365663643372457</c:v>
                </c:pt>
                <c:pt idx="66">
                  <c:v>34.166527765647878</c:v>
                </c:pt>
                <c:pt idx="67">
                  <c:v>33.968511011545523</c:v>
                </c:pt>
                <c:pt idx="68">
                  <c:v>33.771607468928046</c:v>
                </c:pt>
                <c:pt idx="69">
                  <c:v>33.575811252938067</c:v>
                </c:pt>
                <c:pt idx="70">
                  <c:v>33.38111650591302</c:v>
                </c:pt>
                <c:pt idx="71">
                  <c:v>33.187517397298194</c:v>
                </c:pt>
                <c:pt idx="72">
                  <c:v>32.995008123560929</c:v>
                </c:pt>
                <c:pt idx="73">
                  <c:v>32.803582908104254</c:v>
                </c:pt>
                <c:pt idx="74">
                  <c:v>32.613236001179935</c:v>
                </c:pt>
                <c:pt idx="75">
                  <c:v>32.423961679802218</c:v>
                </c:pt>
                <c:pt idx="76">
                  <c:v>32.2357542476609</c:v>
                </c:pt>
                <c:pt idx="77">
                  <c:v>32.048608035034952</c:v>
                </c:pt>
                <c:pt idx="78">
                  <c:v>31.862517398704938</c:v>
                </c:pt>
                <c:pt idx="79">
                  <c:v>31.677476721866494</c:v>
                </c:pt>
                <c:pt idx="80">
                  <c:v>31.493480414042985</c:v>
                </c:pt>
                <c:pt idx="81">
                  <c:v>31.310522910998895</c:v>
                </c:pt>
                <c:pt idx="82">
                  <c:v>31.128598674651787</c:v>
                </c:pt>
                <c:pt idx="83">
                  <c:v>30.947702192985595</c:v>
                </c:pt>
                <c:pt idx="84">
                  <c:v>30.767827979963023</c:v>
                </c:pt>
                <c:pt idx="85">
                  <c:v>30.588970575438523</c:v>
                </c:pt>
                <c:pt idx="86">
                  <c:v>30.411124545070003</c:v>
                </c:pt>
                <c:pt idx="87">
                  <c:v>30.234284480232134</c:v>
                </c:pt>
                <c:pt idx="88">
                  <c:v>30.058444997928202</c:v>
                </c:pt>
                <c:pt idx="89">
                  <c:v>29.883600740702953</c:v>
                </c:pt>
                <c:pt idx="90">
                  <c:v>29.709746376554325</c:v>
                </c:pt>
                <c:pt idx="91">
                  <c:v>29.536876598846519</c:v>
                </c:pt>
                <c:pt idx="92">
                  <c:v>29.364986126221293</c:v>
                </c:pt>
                <c:pt idx="93">
                  <c:v>29.194069702511371</c:v>
                </c:pt>
                <c:pt idx="94">
                  <c:v>29.024122096651396</c:v>
                </c:pt>
                <c:pt idx="95">
                  <c:v>28.855138102591106</c:v>
                </c:pt>
                <c:pt idx="96">
                  <c:v>28.687112539207082</c:v>
                </c:pt>
                <c:pt idx="97">
                  <c:v>28.52004025021493</c:v>
                </c:pt>
                <c:pt idx="98">
                  <c:v>28.353916104081222</c:v>
                </c:pt>
                <c:pt idx="99">
                  <c:v>28.188734993936038</c:v>
                </c:pt>
                <c:pt idx="100">
                  <c:v>28.024491837485122</c:v>
                </c:pt>
                <c:pt idx="101">
                  <c:v>27.8611815769213</c:v>
                </c:pt>
                <c:pt idx="102">
                  <c:v>27.698799178837554</c:v>
                </c:pt>
                <c:pt idx="103">
                  <c:v>27.537339634138402</c:v>
                </c:pt>
                <c:pt idx="104">
                  <c:v>27.376797957952558</c:v>
                </c:pt>
                <c:pt idx="105">
                  <c:v>27.217169189544975</c:v>
                </c:pt>
                <c:pt idx="106">
                  <c:v>27.058448392228705</c:v>
                </c:pt>
                <c:pt idx="107">
                  <c:v>26.900630653277744</c:v>
                </c:pt>
                <c:pt idx="108">
                  <c:v>26.743711083838662</c:v>
                </c:pt>
                <c:pt idx="109">
                  <c:v>26.587684818842995</c:v>
                </c:pt>
                <c:pt idx="110">
                  <c:v>26.432809999999975</c:v>
                </c:pt>
                <c:pt idx="111">
                  <c:v>26.278292860308472</c:v>
                </c:pt>
                <c:pt idx="112">
                  <c:v>26.124917554769201</c:v>
                </c:pt>
                <c:pt idx="113">
                  <c:v>25.972416329497428</c:v>
                </c:pt>
                <c:pt idx="114">
                  <c:v>25.820784437035616</c:v>
                </c:pt>
                <c:pt idx="115">
                  <c:v>25.670017153185288</c:v>
                </c:pt>
                <c:pt idx="116">
                  <c:v>25.520109776920098</c:v>
                </c:pt>
                <c:pt idx="117">
                  <c:v>25.371057630298566</c:v>
                </c:pt>
                <c:pt idx="118">
                  <c:v>25.222856058376042</c:v>
                </c:pt>
                <c:pt idx="119">
                  <c:v>25.075500429118215</c:v>
                </c:pt>
                <c:pt idx="120">
                  <c:v>24.928986133313291</c:v>
                </c:pt>
                <c:pt idx="121">
                  <c:v>24.783308584485408</c:v>
                </c:pt>
                <c:pt idx="122">
                  <c:v>24.638463218807026</c:v>
                </c:pt>
                <c:pt idx="123">
                  <c:v>24.494445495012229</c:v>
                </c:pt>
                <c:pt idx="124">
                  <c:v>24.351250894310006</c:v>
                </c:pt>
                <c:pt idx="125">
                  <c:v>24.208874920296665</c:v>
                </c:pt>
                <c:pt idx="126">
                  <c:v>24.067313098869892</c:v>
                </c:pt>
                <c:pt idx="127">
                  <c:v>23.926560978141719</c:v>
                </c:pt>
                <c:pt idx="128">
                  <c:v>23.786614128351701</c:v>
                </c:pt>
                <c:pt idx="129">
                  <c:v>23.64746814178098</c:v>
                </c:pt>
                <c:pt idx="130">
                  <c:v>23.509118632665249</c:v>
                </c:pt>
                <c:pt idx="131">
                  <c:v>23.371561237108928</c:v>
                </c:pt>
                <c:pt idx="132">
                  <c:v>23.234791612998684</c:v>
                </c:pt>
                <c:pt idx="133">
                  <c:v>23.098805439917271</c:v>
                </c:pt>
                <c:pt idx="134">
                  <c:v>22.963598419057817</c:v>
                </c:pt>
                <c:pt idx="135">
                  <c:v>22.829166273137581</c:v>
                </c:pt>
                <c:pt idx="136">
                  <c:v>22.69550474631221</c:v>
                </c:pt>
                <c:pt idx="137">
                  <c:v>22.562609604090511</c:v>
                </c:pt>
                <c:pt idx="138">
                  <c:v>22.430476633248041</c:v>
                </c:pt>
                <c:pt idx="139">
                  <c:v>22.299101641742425</c:v>
                </c:pt>
                <c:pt idx="140">
                  <c:v>22.168480458627513</c:v>
                </c:pt>
                <c:pt idx="141">
                  <c:v>22.038608933968362</c:v>
                </c:pt>
                <c:pt idx="142">
                  <c:v>21.909482938756163</c:v>
                </c:pt>
                <c:pt idx="143">
                  <c:v>21.781098364823226</c:v>
                </c:pt>
                <c:pt idx="144">
                  <c:v>21.653451124758138</c:v>
                </c:pt>
                <c:pt idx="145">
                  <c:v>21.526537151820957</c:v>
                </c:pt>
                <c:pt idx="146">
                  <c:v>21.400352399858711</c:v>
                </c:pt>
                <c:pt idx="147">
                  <c:v>21.274892843221149</c:v>
                </c:pt>
                <c:pt idx="148">
                  <c:v>21.150154476675898</c:v>
                </c:pt>
                <c:pt idx="149">
                  <c:v>21.02613331532477</c:v>
                </c:pt>
                <c:pt idx="150">
                  <c:v>20.90282539451993</c:v>
                </c:pt>
                <c:pt idx="151">
                  <c:v>20.780226769779087</c:v>
                </c:pt>
                <c:pt idx="152">
                  <c:v>20.658333516702541</c:v>
                </c:pt>
                <c:pt idx="153">
                  <c:v>20.537141730889608</c:v>
                </c:pt>
                <c:pt idx="154">
                  <c:v>20.416647527854657</c:v>
                </c:pt>
                <c:pt idx="155">
                  <c:v>20.296847042944101</c:v>
                </c:pt>
                <c:pt idx="156">
                  <c:v>20.177736431253535</c:v>
                </c:pt>
                <c:pt idx="157">
                  <c:v>20.059311867544061</c:v>
                </c:pt>
                <c:pt idx="158">
                  <c:v>19.94156954616011</c:v>
                </c:pt>
                <c:pt idx="159">
                  <c:v>19.824505680946515</c:v>
                </c:pt>
                <c:pt idx="160">
                  <c:v>19.708116505166018</c:v>
                </c:pt>
                <c:pt idx="161">
                  <c:v>19.592398271416677</c:v>
                </c:pt>
                <c:pt idx="162">
                  <c:v>19.47734725155037</c:v>
                </c:pt>
                <c:pt idx="163">
                  <c:v>19.362959736589858</c:v>
                </c:pt>
                <c:pt idx="164">
                  <c:v>19.249232036647747</c:v>
                </c:pt>
                <c:pt idx="165">
                  <c:v>19.136160480844321</c:v>
                </c:pt>
                <c:pt idx="166">
                  <c:v>19.02374141722629</c:v>
                </c:pt>
                <c:pt idx="167">
                  <c:v>18.911971212685174</c:v>
                </c:pt>
                <c:pt idx="168">
                  <c:v>18.800846252876479</c:v>
                </c:pt>
                <c:pt idx="169">
                  <c:v>18.690362942138663</c:v>
                </c:pt>
                <c:pt idx="170">
                  <c:v>18.580517703411957</c:v>
                </c:pt>
                <c:pt idx="171">
                  <c:v>18.471306978158132</c:v>
                </c:pt>
                <c:pt idx="172">
                  <c:v>18.362727226280072</c:v>
                </c:pt>
                <c:pt idx="173">
                  <c:v>18.254774926041218</c:v>
                </c:pt>
                <c:pt idx="174">
                  <c:v>18.147446573985814</c:v>
                </c:pt>
                <c:pt idx="175">
                  <c:v>18.04073868485867</c:v>
                </c:pt>
                <c:pt idx="176">
                  <c:v>17.934647791525649</c:v>
                </c:pt>
                <c:pt idx="177">
                  <c:v>17.829170444894515</c:v>
                </c:pt>
                <c:pt idx="178">
                  <c:v>17.72430321383467</c:v>
                </c:pt>
                <c:pt idx="179">
                  <c:v>17.6200426850992</c:v>
                </c:pt>
                <c:pt idx="180">
                  <c:v>17.516385463244745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7C-45CC-83C2-7EC2C6274381}"/>
            </c:ext>
          </c:extLst>
        </c:ser>
        <c:ser>
          <c:idx val="4"/>
          <c:order val="1"/>
          <c:tx>
            <c:strRef>
              <c:f>パターン⓪!$I$2</c:f>
              <c:strCache>
                <c:ptCount val="1"/>
                <c:pt idx="0">
                  <c:v>Before adjustment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パターン⓪!$M$33:$M$90</c:f>
              <c:numCache>
                <c:formatCode>General</c:formatCode>
                <c:ptCount val="58"/>
                <c:pt idx="0">
                  <c:v>9.3999842E-2</c:v>
                </c:pt>
                <c:pt idx="1">
                  <c:v>9.5000014999999993E-2</c:v>
                </c:pt>
                <c:pt idx="2">
                  <c:v>9.6000060999999998E-2</c:v>
                </c:pt>
                <c:pt idx="3">
                  <c:v>9.6999935999999995E-2</c:v>
                </c:pt>
                <c:pt idx="4">
                  <c:v>9.8000192999999999E-2</c:v>
                </c:pt>
                <c:pt idx="5">
                  <c:v>9.9000479000000002E-2</c:v>
                </c:pt>
                <c:pt idx="6">
                  <c:v>9.9999246999999999E-2</c:v>
                </c:pt>
                <c:pt idx="7">
                  <c:v>0.10099993</c:v>
                </c:pt>
                <c:pt idx="8">
                  <c:v>0.10200056</c:v>
                </c:pt>
                <c:pt idx="9">
                  <c:v>0.10299896</c:v>
                </c:pt>
                <c:pt idx="10">
                  <c:v>0.10400123999999999</c:v>
                </c:pt>
                <c:pt idx="11">
                  <c:v>0.10499907999999999</c:v>
                </c:pt>
                <c:pt idx="12">
                  <c:v>0.10600017</c:v>
                </c:pt>
                <c:pt idx="13">
                  <c:v>0.10699971</c:v>
                </c:pt>
                <c:pt idx="14">
                  <c:v>0.10799912</c:v>
                </c:pt>
                <c:pt idx="15">
                  <c:v>0.10899863999999999</c:v>
                </c:pt>
                <c:pt idx="16">
                  <c:v>0.11000014</c:v>
                </c:pt>
                <c:pt idx="17">
                  <c:v>0.11099943</c:v>
                </c:pt>
                <c:pt idx="18">
                  <c:v>0.11199927</c:v>
                </c:pt>
                <c:pt idx="19">
                  <c:v>0.11299918</c:v>
                </c:pt>
                <c:pt idx="20">
                  <c:v>0.11400086</c:v>
                </c:pt>
                <c:pt idx="21">
                  <c:v>0.11500083</c:v>
                </c:pt>
                <c:pt idx="22">
                  <c:v>0.11600091999999999</c:v>
                </c:pt>
                <c:pt idx="23">
                  <c:v>0.11699972</c:v>
                </c:pt>
                <c:pt idx="24">
                  <c:v>0.11800198000000001</c:v>
                </c:pt>
                <c:pt idx="25">
                  <c:v>0.11899981</c:v>
                </c:pt>
                <c:pt idx="26">
                  <c:v>0.11998586</c:v>
                </c:pt>
                <c:pt idx="27">
                  <c:v>0.12118397</c:v>
                </c:pt>
                <c:pt idx="28">
                  <c:v>0.12199836999999999</c:v>
                </c:pt>
                <c:pt idx="29">
                  <c:v>0.12299932</c:v>
                </c:pt>
                <c:pt idx="30">
                  <c:v>0.12399958</c:v>
                </c:pt>
                <c:pt idx="31">
                  <c:v>0.12500069</c:v>
                </c:pt>
                <c:pt idx="32">
                  <c:v>0.12600095</c:v>
                </c:pt>
                <c:pt idx="33">
                  <c:v>0.12700081999999999</c:v>
                </c:pt>
                <c:pt idx="34">
                  <c:v>0.12800015000000001</c:v>
                </c:pt>
                <c:pt idx="35">
                  <c:v>0.12899936000000001</c:v>
                </c:pt>
                <c:pt idx="36">
                  <c:v>0.13000062000000001</c:v>
                </c:pt>
                <c:pt idx="37">
                  <c:v>0.13099997999999999</c:v>
                </c:pt>
                <c:pt idx="38">
                  <c:v>0.13199942000000001</c:v>
                </c:pt>
                <c:pt idx="39">
                  <c:v>0.13299944</c:v>
                </c:pt>
                <c:pt idx="40">
                  <c:v>0.13400118999999999</c:v>
                </c:pt>
                <c:pt idx="41">
                  <c:v>0.13500092999999999</c:v>
                </c:pt>
                <c:pt idx="42">
                  <c:v>0.13600052000000001</c:v>
                </c:pt>
                <c:pt idx="43">
                  <c:v>0.13697086999999999</c:v>
                </c:pt>
                <c:pt idx="44">
                  <c:v>0.13776795</c:v>
                </c:pt>
                <c:pt idx="45">
                  <c:v>0.14016429</c:v>
                </c:pt>
                <c:pt idx="46">
                  <c:v>0.14144651</c:v>
                </c:pt>
                <c:pt idx="47">
                  <c:v>0.14099497999999999</c:v>
                </c:pt>
                <c:pt idx="48">
                  <c:v>0.14200009999999999</c:v>
                </c:pt>
                <c:pt idx="49">
                  <c:v>0.14299861</c:v>
                </c:pt>
                <c:pt idx="50">
                  <c:v>0.14400045</c:v>
                </c:pt>
                <c:pt idx="51">
                  <c:v>0.14499954000000001</c:v>
                </c:pt>
                <c:pt idx="52">
                  <c:v>0.14599797</c:v>
                </c:pt>
                <c:pt idx="53">
                  <c:v>0.14700005999999999</c:v>
                </c:pt>
                <c:pt idx="54">
                  <c:v>0.14799371</c:v>
                </c:pt>
                <c:pt idx="55">
                  <c:v>0.14898866999999999</c:v>
                </c:pt>
                <c:pt idx="56">
                  <c:v>0.14998014000000001</c:v>
                </c:pt>
                <c:pt idx="57">
                  <c:v>0.15100337999999999</c:v>
                </c:pt>
              </c:numCache>
            </c:numRef>
          </c:xVal>
          <c:yVal>
            <c:numRef>
              <c:f>パターン⓪!$K$33:$K$90</c:f>
              <c:numCache>
                <c:formatCode>General</c:formatCode>
                <c:ptCount val="58"/>
                <c:pt idx="0">
                  <c:v>45.382089999999998</c:v>
                </c:pt>
                <c:pt idx="1">
                  <c:v>36.759230000000002</c:v>
                </c:pt>
                <c:pt idx="2">
                  <c:v>35.058709999999998</c:v>
                </c:pt>
                <c:pt idx="3">
                  <c:v>34.138080000000002</c:v>
                </c:pt>
                <c:pt idx="4">
                  <c:v>33.361530000000002</c:v>
                </c:pt>
                <c:pt idx="5">
                  <c:v>32.837249999999997</c:v>
                </c:pt>
                <c:pt idx="6">
                  <c:v>32.532640000000001</c:v>
                </c:pt>
                <c:pt idx="7">
                  <c:v>31.82189</c:v>
                </c:pt>
                <c:pt idx="8">
                  <c:v>31.005859999999998</c:v>
                </c:pt>
                <c:pt idx="9">
                  <c:v>30.58297</c:v>
                </c:pt>
                <c:pt idx="10">
                  <c:v>30.251429999999999</c:v>
                </c:pt>
                <c:pt idx="11">
                  <c:v>29.957360000000001</c:v>
                </c:pt>
                <c:pt idx="12">
                  <c:v>29.641290000000001</c:v>
                </c:pt>
                <c:pt idx="13">
                  <c:v>29.205929999999999</c:v>
                </c:pt>
                <c:pt idx="14">
                  <c:v>28.749590000000001</c:v>
                </c:pt>
                <c:pt idx="15">
                  <c:v>28.391100000000002</c:v>
                </c:pt>
                <c:pt idx="16">
                  <c:v>28.112490000000001</c:v>
                </c:pt>
                <c:pt idx="17">
                  <c:v>27.677779999999998</c:v>
                </c:pt>
                <c:pt idx="18">
                  <c:v>27.32001</c:v>
                </c:pt>
                <c:pt idx="19">
                  <c:v>27.025569999999998</c:v>
                </c:pt>
                <c:pt idx="20">
                  <c:v>26.773489999999999</c:v>
                </c:pt>
                <c:pt idx="21">
                  <c:v>26.503689999999999</c:v>
                </c:pt>
                <c:pt idx="22">
                  <c:v>26.192710000000002</c:v>
                </c:pt>
                <c:pt idx="23">
                  <c:v>25.920449999999999</c:v>
                </c:pt>
                <c:pt idx="24">
                  <c:v>25.67737</c:v>
                </c:pt>
                <c:pt idx="25">
                  <c:v>25.441649999999999</c:v>
                </c:pt>
                <c:pt idx="26">
                  <c:v>25.290649999999999</c:v>
                </c:pt>
                <c:pt idx="27">
                  <c:v>25.3003</c:v>
                </c:pt>
                <c:pt idx="28">
                  <c:v>25.25206</c:v>
                </c:pt>
                <c:pt idx="29">
                  <c:v>25.026409999999998</c:v>
                </c:pt>
                <c:pt idx="30">
                  <c:v>24.576260000000001</c:v>
                </c:pt>
                <c:pt idx="31">
                  <c:v>23.967849999999999</c:v>
                </c:pt>
                <c:pt idx="32">
                  <c:v>23.51127</c:v>
                </c:pt>
                <c:pt idx="33">
                  <c:v>23.239059999999998</c:v>
                </c:pt>
                <c:pt idx="34">
                  <c:v>23.020119999999999</c:v>
                </c:pt>
                <c:pt idx="35">
                  <c:v>22.817530000000001</c:v>
                </c:pt>
                <c:pt idx="36">
                  <c:v>22.559059999999999</c:v>
                </c:pt>
                <c:pt idx="37">
                  <c:v>22.282050000000002</c:v>
                </c:pt>
                <c:pt idx="38">
                  <c:v>22.009730000000001</c:v>
                </c:pt>
                <c:pt idx="39">
                  <c:v>21.709479999999999</c:v>
                </c:pt>
                <c:pt idx="40">
                  <c:v>21.405159999999999</c:v>
                </c:pt>
                <c:pt idx="41">
                  <c:v>21.04025</c:v>
                </c:pt>
                <c:pt idx="42">
                  <c:v>20.636230000000001</c:v>
                </c:pt>
                <c:pt idx="43">
                  <c:v>20.345800000000001</c:v>
                </c:pt>
                <c:pt idx="44">
                  <c:v>20.297799999999999</c:v>
                </c:pt>
                <c:pt idx="45">
                  <c:v>20.573319999999999</c:v>
                </c:pt>
                <c:pt idx="46">
                  <c:v>20.556539999999998</c:v>
                </c:pt>
                <c:pt idx="47">
                  <c:v>20.64001</c:v>
                </c:pt>
                <c:pt idx="48">
                  <c:v>20.487760000000002</c:v>
                </c:pt>
                <c:pt idx="49">
                  <c:v>20.279340000000001</c:v>
                </c:pt>
                <c:pt idx="50">
                  <c:v>20.11786</c:v>
                </c:pt>
                <c:pt idx="51">
                  <c:v>19.95082</c:v>
                </c:pt>
                <c:pt idx="52">
                  <c:v>19.798729999999999</c:v>
                </c:pt>
                <c:pt idx="53">
                  <c:v>19.64564</c:v>
                </c:pt>
                <c:pt idx="54">
                  <c:v>19.54204</c:v>
                </c:pt>
                <c:pt idx="55">
                  <c:v>19.483319999999999</c:v>
                </c:pt>
                <c:pt idx="56">
                  <c:v>19.439689999999999</c:v>
                </c:pt>
                <c:pt idx="57">
                  <c:v>19.39649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7C-45CC-83C2-7EC2C6274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0.16000000000000003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y [m]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46486656735226362"/>
              <c:y val="0.85252609010211411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198151584"/>
        <c:crosses val="autoZero"/>
        <c:crossBetween val="midCat"/>
        <c:majorUnit val="1.0000000000000002E-2"/>
      </c:valAx>
      <c:valAx>
        <c:axId val="1198151584"/>
        <c:scaling>
          <c:orientation val="minMax"/>
          <c:max val="40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T</a:t>
                </a:r>
                <a:r>
                  <a:rPr lang="en-US" altLang="ja-JP" baseline="0"/>
                  <a:t> [keV]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8471246095024987"/>
          <c:y val="8.4549369721155718E-2"/>
          <c:w val="0.36323272397195072"/>
          <c:h val="0.23843365560731267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11144663766936"/>
          <c:y val="6.1872048398177157E-2"/>
          <c:w val="0.80351175491077065"/>
          <c:h val="0.65670250896057347"/>
        </c:manualLayout>
      </c:layout>
      <c:scatterChart>
        <c:scatterStyle val="lineMarker"/>
        <c:varyColors val="0"/>
        <c:ser>
          <c:idx val="4"/>
          <c:order val="0"/>
          <c:tx>
            <c:v>F-coils</c:v>
          </c:tx>
          <c:spPr>
            <a:ln w="25400">
              <a:solidFill>
                <a:srgbClr val="0000FF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パターン⓪の電流値!$B$2:$B$10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パターン⓪の電流値!$G$2:$G$10</c:f>
              <c:numCache>
                <c:formatCode>General</c:formatCode>
                <c:ptCount val="9"/>
                <c:pt idx="0">
                  <c:v>101.89496571856839</c:v>
                </c:pt>
                <c:pt idx="1">
                  <c:v>94.693132407031186</c:v>
                </c:pt>
                <c:pt idx="2">
                  <c:v>88.041677457018011</c:v>
                </c:pt>
                <c:pt idx="3">
                  <c:v>81.898539864374001</c:v>
                </c:pt>
                <c:pt idx="4">
                  <c:v>76.224873010165595</c:v>
                </c:pt>
                <c:pt idx="5">
                  <c:v>70.984799010993996</c:v>
                </c:pt>
                <c:pt idx="6">
                  <c:v>66.145181842350397</c:v>
                </c:pt>
                <c:pt idx="7">
                  <c:v>61.675417800327999</c:v>
                </c:pt>
                <c:pt idx="8">
                  <c:v>57.547241976670392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A8-4B52-A386-C24143978EF3}"/>
            </c:ext>
          </c:extLst>
        </c:ser>
        <c:ser>
          <c:idx val="5"/>
          <c:order val="1"/>
          <c:tx>
            <c:v>D-Coils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パターン⓪の電流値!$B$2:$B$10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パターン⓪の電流値!$H$2:$H$10</c:f>
              <c:numCache>
                <c:formatCode>General</c:formatCode>
                <c:ptCount val="9"/>
                <c:pt idx="0">
                  <c:v>64.570802451693595</c:v>
                </c:pt>
                <c:pt idx="1">
                  <c:v>60.007003320206394</c:v>
                </c:pt>
                <c:pt idx="2">
                  <c:v>55.791978754813599</c:v>
                </c:pt>
                <c:pt idx="3">
                  <c:v>51.899074712588799</c:v>
                </c:pt>
                <c:pt idx="4">
                  <c:v>48.3036741053428</c:v>
                </c:pt>
                <c:pt idx="5">
                  <c:v>44.983041131508799</c:v>
                </c:pt>
                <c:pt idx="6">
                  <c:v>41.916177504492808</c:v>
                </c:pt>
                <c:pt idx="7">
                  <c:v>39.083689668339915</c:v>
                </c:pt>
                <c:pt idx="8">
                  <c:v>36.467666161040363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A8-4B52-A386-C24143978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9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Number of Coils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198151584"/>
        <c:crosses val="autoZero"/>
        <c:crossBetween val="midCat"/>
        <c:majorUnit val="1"/>
      </c:valAx>
      <c:valAx>
        <c:axId val="119815158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Current</a:t>
                </a:r>
                <a:r>
                  <a:rPr lang="ja-JP" altLang="en-US"/>
                  <a:t> </a:t>
                </a:r>
                <a:r>
                  <a:rPr lang="en-US" altLang="ja-JP"/>
                  <a:t>[AT]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3630293719529138"/>
          <c:y val="7.0205477578045905E-2"/>
          <c:w val="0.2367236509962789"/>
          <c:h val="0.22328216914279461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'安定領域(加工セクター)'!$B$1</c:f>
              <c:strCache>
                <c:ptCount val="1"/>
                <c:pt idx="0">
                  <c:v>thF</c:v>
                </c:pt>
              </c:strCache>
            </c:strRef>
          </c:tx>
          <c:spPr>
            <a:ln w="25400">
              <a:noFill/>
            </a:ln>
          </c:spPr>
          <c:marker>
            <c:symbol val="plus"/>
            <c:size val="6"/>
            <c:spPr>
              <a:ln w="19050">
                <a:solidFill>
                  <a:srgbClr val="FFC000"/>
                </a:solidFill>
              </a:ln>
            </c:spPr>
          </c:marker>
          <c:xVal>
            <c:numRef>
              <c:f>'安定領域(加工セクター)'!$A$2:$A$853</c:f>
              <c:numCache>
                <c:formatCode>General</c:formatCode>
                <c:ptCount val="85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0.59999999999999898</c:v>
                </c:pt>
                <c:pt idx="86">
                  <c:v>0.59999999999999898</c:v>
                </c:pt>
                <c:pt idx="87">
                  <c:v>0.59999999999999898</c:v>
                </c:pt>
                <c:pt idx="88">
                  <c:v>0.59999999999999898</c:v>
                </c:pt>
                <c:pt idx="89">
                  <c:v>0.59999999999999898</c:v>
                </c:pt>
                <c:pt idx="90">
                  <c:v>0.59999999999999898</c:v>
                </c:pt>
                <c:pt idx="91">
                  <c:v>0.59999999999999898</c:v>
                </c:pt>
                <c:pt idx="92">
                  <c:v>0.59999999999999898</c:v>
                </c:pt>
                <c:pt idx="93">
                  <c:v>0.59999999999999898</c:v>
                </c:pt>
                <c:pt idx="94">
                  <c:v>0.59999999999999898</c:v>
                </c:pt>
                <c:pt idx="95">
                  <c:v>0.59999999999999898</c:v>
                </c:pt>
                <c:pt idx="96">
                  <c:v>0.59999999999999898</c:v>
                </c:pt>
                <c:pt idx="97">
                  <c:v>0.59999999999999898</c:v>
                </c:pt>
                <c:pt idx="98">
                  <c:v>0.59999999999999898</c:v>
                </c:pt>
                <c:pt idx="99">
                  <c:v>0.59999999999999898</c:v>
                </c:pt>
                <c:pt idx="100">
                  <c:v>0.59999999999999898</c:v>
                </c:pt>
                <c:pt idx="101">
                  <c:v>0.59999999999999898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0.8</c:v>
                </c:pt>
                <c:pt idx="120">
                  <c:v>0.8</c:v>
                </c:pt>
                <c:pt idx="121">
                  <c:v>0.8</c:v>
                </c:pt>
                <c:pt idx="122">
                  <c:v>0.8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0.8</c:v>
                </c:pt>
                <c:pt idx="129">
                  <c:v>0.8</c:v>
                </c:pt>
                <c:pt idx="130">
                  <c:v>0.8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1.1000000000000001</c:v>
                </c:pt>
                <c:pt idx="171">
                  <c:v>1.1000000000000001</c:v>
                </c:pt>
                <c:pt idx="172">
                  <c:v>1.1000000000000001</c:v>
                </c:pt>
                <c:pt idx="173">
                  <c:v>1.1000000000000001</c:v>
                </c:pt>
                <c:pt idx="174">
                  <c:v>1.1000000000000001</c:v>
                </c:pt>
                <c:pt idx="175">
                  <c:v>1.1000000000000001</c:v>
                </c:pt>
                <c:pt idx="176">
                  <c:v>1.1000000000000001</c:v>
                </c:pt>
                <c:pt idx="177">
                  <c:v>1.1000000000000001</c:v>
                </c:pt>
                <c:pt idx="178">
                  <c:v>1.1000000000000001</c:v>
                </c:pt>
                <c:pt idx="179">
                  <c:v>1.1000000000000001</c:v>
                </c:pt>
                <c:pt idx="180">
                  <c:v>1.1000000000000001</c:v>
                </c:pt>
                <c:pt idx="181">
                  <c:v>1.1000000000000001</c:v>
                </c:pt>
                <c:pt idx="182">
                  <c:v>1.1000000000000001</c:v>
                </c:pt>
                <c:pt idx="183">
                  <c:v>1.1000000000000001</c:v>
                </c:pt>
                <c:pt idx="184">
                  <c:v>1.1000000000000001</c:v>
                </c:pt>
                <c:pt idx="185">
                  <c:v>1.1000000000000001</c:v>
                </c:pt>
                <c:pt idx="186">
                  <c:v>1.1000000000000001</c:v>
                </c:pt>
                <c:pt idx="187">
                  <c:v>1.2</c:v>
                </c:pt>
                <c:pt idx="188">
                  <c:v>1.2</c:v>
                </c:pt>
                <c:pt idx="189">
                  <c:v>1.2</c:v>
                </c:pt>
                <c:pt idx="190">
                  <c:v>1.2</c:v>
                </c:pt>
                <c:pt idx="191">
                  <c:v>1.2</c:v>
                </c:pt>
                <c:pt idx="192">
                  <c:v>1.2</c:v>
                </c:pt>
                <c:pt idx="193">
                  <c:v>1.2</c:v>
                </c:pt>
                <c:pt idx="194">
                  <c:v>1.2</c:v>
                </c:pt>
                <c:pt idx="195">
                  <c:v>1.2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1.2</c:v>
                </c:pt>
                <c:pt idx="202">
                  <c:v>1.2</c:v>
                </c:pt>
                <c:pt idx="203">
                  <c:v>1.2</c:v>
                </c:pt>
                <c:pt idx="204">
                  <c:v>1.3</c:v>
                </c:pt>
                <c:pt idx="205">
                  <c:v>1.3</c:v>
                </c:pt>
                <c:pt idx="206">
                  <c:v>1.3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1.3</c:v>
                </c:pt>
                <c:pt idx="216">
                  <c:v>1.3</c:v>
                </c:pt>
                <c:pt idx="217">
                  <c:v>1.3</c:v>
                </c:pt>
                <c:pt idx="218">
                  <c:v>1.3</c:v>
                </c:pt>
                <c:pt idx="219">
                  <c:v>1.3</c:v>
                </c:pt>
                <c:pt idx="220">
                  <c:v>1.4</c:v>
                </c:pt>
                <c:pt idx="221">
                  <c:v>1.4</c:v>
                </c:pt>
                <c:pt idx="222">
                  <c:v>1.4</c:v>
                </c:pt>
                <c:pt idx="223">
                  <c:v>1.4</c:v>
                </c:pt>
                <c:pt idx="224">
                  <c:v>1.4</c:v>
                </c:pt>
                <c:pt idx="225">
                  <c:v>1.4</c:v>
                </c:pt>
                <c:pt idx="226">
                  <c:v>1.4</c:v>
                </c:pt>
                <c:pt idx="227">
                  <c:v>1.4</c:v>
                </c:pt>
                <c:pt idx="228">
                  <c:v>1.4</c:v>
                </c:pt>
                <c:pt idx="229">
                  <c:v>1.4</c:v>
                </c:pt>
                <c:pt idx="230">
                  <c:v>1.4</c:v>
                </c:pt>
                <c:pt idx="231">
                  <c:v>1.4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1.4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1.5</c:v>
                </c:pt>
                <c:pt idx="240">
                  <c:v>1.5</c:v>
                </c:pt>
                <c:pt idx="241">
                  <c:v>1.5</c:v>
                </c:pt>
                <c:pt idx="242">
                  <c:v>1.5</c:v>
                </c:pt>
                <c:pt idx="243">
                  <c:v>1.5</c:v>
                </c:pt>
                <c:pt idx="244">
                  <c:v>1.5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1.6</c:v>
                </c:pt>
                <c:pt idx="253">
                  <c:v>1.6</c:v>
                </c:pt>
                <c:pt idx="254">
                  <c:v>1.6</c:v>
                </c:pt>
                <c:pt idx="255">
                  <c:v>1.6</c:v>
                </c:pt>
                <c:pt idx="256">
                  <c:v>1.6</c:v>
                </c:pt>
                <c:pt idx="257">
                  <c:v>1.6</c:v>
                </c:pt>
                <c:pt idx="258">
                  <c:v>1.6</c:v>
                </c:pt>
                <c:pt idx="259">
                  <c:v>1.6</c:v>
                </c:pt>
                <c:pt idx="260">
                  <c:v>1.6</c:v>
                </c:pt>
                <c:pt idx="261">
                  <c:v>1.6</c:v>
                </c:pt>
                <c:pt idx="262">
                  <c:v>1.6</c:v>
                </c:pt>
                <c:pt idx="263">
                  <c:v>1.6</c:v>
                </c:pt>
                <c:pt idx="264">
                  <c:v>1.6</c:v>
                </c:pt>
                <c:pt idx="265">
                  <c:v>1.6</c:v>
                </c:pt>
                <c:pt idx="266">
                  <c:v>1.6</c:v>
                </c:pt>
                <c:pt idx="267">
                  <c:v>1.6</c:v>
                </c:pt>
                <c:pt idx="268">
                  <c:v>1.7</c:v>
                </c:pt>
                <c:pt idx="269">
                  <c:v>1.7</c:v>
                </c:pt>
                <c:pt idx="270">
                  <c:v>1.7</c:v>
                </c:pt>
                <c:pt idx="271">
                  <c:v>1.7</c:v>
                </c:pt>
                <c:pt idx="272">
                  <c:v>1.7</c:v>
                </c:pt>
                <c:pt idx="273">
                  <c:v>1.7</c:v>
                </c:pt>
                <c:pt idx="274">
                  <c:v>1.7</c:v>
                </c:pt>
                <c:pt idx="275">
                  <c:v>1.7</c:v>
                </c:pt>
                <c:pt idx="276">
                  <c:v>1.7</c:v>
                </c:pt>
                <c:pt idx="277">
                  <c:v>1.7</c:v>
                </c:pt>
                <c:pt idx="278">
                  <c:v>1.7</c:v>
                </c:pt>
                <c:pt idx="279">
                  <c:v>1.7</c:v>
                </c:pt>
                <c:pt idx="280">
                  <c:v>1.7</c:v>
                </c:pt>
                <c:pt idx="281">
                  <c:v>1.7</c:v>
                </c:pt>
                <c:pt idx="282">
                  <c:v>1.7</c:v>
                </c:pt>
                <c:pt idx="283">
                  <c:v>1.7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1.8</c:v>
                </c:pt>
                <c:pt idx="291">
                  <c:v>1.8</c:v>
                </c:pt>
                <c:pt idx="292">
                  <c:v>1.8</c:v>
                </c:pt>
                <c:pt idx="293">
                  <c:v>1.8</c:v>
                </c:pt>
                <c:pt idx="294">
                  <c:v>1.8</c:v>
                </c:pt>
                <c:pt idx="295">
                  <c:v>1.8</c:v>
                </c:pt>
                <c:pt idx="296">
                  <c:v>1.8</c:v>
                </c:pt>
                <c:pt idx="297">
                  <c:v>1.8</c:v>
                </c:pt>
                <c:pt idx="298">
                  <c:v>1.8</c:v>
                </c:pt>
                <c:pt idx="299">
                  <c:v>1.8</c:v>
                </c:pt>
                <c:pt idx="300">
                  <c:v>1.8</c:v>
                </c:pt>
                <c:pt idx="301">
                  <c:v>1.9</c:v>
                </c:pt>
                <c:pt idx="302">
                  <c:v>1.9</c:v>
                </c:pt>
                <c:pt idx="303">
                  <c:v>1.9</c:v>
                </c:pt>
                <c:pt idx="304">
                  <c:v>1.9</c:v>
                </c:pt>
                <c:pt idx="305">
                  <c:v>1.9</c:v>
                </c:pt>
                <c:pt idx="306">
                  <c:v>1.9</c:v>
                </c:pt>
                <c:pt idx="307">
                  <c:v>1.9</c:v>
                </c:pt>
                <c:pt idx="308">
                  <c:v>1.9</c:v>
                </c:pt>
                <c:pt idx="309">
                  <c:v>1.9</c:v>
                </c:pt>
                <c:pt idx="310">
                  <c:v>1.9</c:v>
                </c:pt>
                <c:pt idx="311">
                  <c:v>1.9</c:v>
                </c:pt>
                <c:pt idx="312">
                  <c:v>1.9</c:v>
                </c:pt>
                <c:pt idx="313">
                  <c:v>1.9</c:v>
                </c:pt>
                <c:pt idx="314">
                  <c:v>1.9</c:v>
                </c:pt>
                <c:pt idx="315">
                  <c:v>1.9</c:v>
                </c:pt>
                <c:pt idx="316">
                  <c:v>1.9</c:v>
                </c:pt>
                <c:pt idx="317">
                  <c:v>1.9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2.1</c:v>
                </c:pt>
                <c:pt idx="336">
                  <c:v>2.1</c:v>
                </c:pt>
                <c:pt idx="337">
                  <c:v>2.1</c:v>
                </c:pt>
                <c:pt idx="338">
                  <c:v>2.1</c:v>
                </c:pt>
                <c:pt idx="339">
                  <c:v>2.1</c:v>
                </c:pt>
                <c:pt idx="340">
                  <c:v>2.1</c:v>
                </c:pt>
                <c:pt idx="341">
                  <c:v>2.1</c:v>
                </c:pt>
                <c:pt idx="342">
                  <c:v>2.1</c:v>
                </c:pt>
                <c:pt idx="343">
                  <c:v>2.1</c:v>
                </c:pt>
                <c:pt idx="344">
                  <c:v>2.1</c:v>
                </c:pt>
                <c:pt idx="345">
                  <c:v>2.1</c:v>
                </c:pt>
                <c:pt idx="346">
                  <c:v>2.1</c:v>
                </c:pt>
                <c:pt idx="347">
                  <c:v>2.1</c:v>
                </c:pt>
                <c:pt idx="348">
                  <c:v>2.1</c:v>
                </c:pt>
                <c:pt idx="349">
                  <c:v>2.1</c:v>
                </c:pt>
                <c:pt idx="350">
                  <c:v>2.1</c:v>
                </c:pt>
                <c:pt idx="351">
                  <c:v>2.2000000000000002</c:v>
                </c:pt>
                <c:pt idx="352">
                  <c:v>2.2000000000000002</c:v>
                </c:pt>
                <c:pt idx="353">
                  <c:v>2.2000000000000002</c:v>
                </c:pt>
                <c:pt idx="354">
                  <c:v>2.2000000000000002</c:v>
                </c:pt>
                <c:pt idx="355">
                  <c:v>2.2000000000000002</c:v>
                </c:pt>
                <c:pt idx="356">
                  <c:v>2.2000000000000002</c:v>
                </c:pt>
                <c:pt idx="357">
                  <c:v>2.2000000000000002</c:v>
                </c:pt>
                <c:pt idx="358">
                  <c:v>2.2000000000000002</c:v>
                </c:pt>
                <c:pt idx="359">
                  <c:v>2.2000000000000002</c:v>
                </c:pt>
                <c:pt idx="360">
                  <c:v>2.2000000000000002</c:v>
                </c:pt>
                <c:pt idx="361">
                  <c:v>2.2000000000000002</c:v>
                </c:pt>
                <c:pt idx="362">
                  <c:v>2.2000000000000002</c:v>
                </c:pt>
                <c:pt idx="363">
                  <c:v>2.2000000000000002</c:v>
                </c:pt>
                <c:pt idx="364">
                  <c:v>2.2000000000000002</c:v>
                </c:pt>
                <c:pt idx="365">
                  <c:v>2.2000000000000002</c:v>
                </c:pt>
                <c:pt idx="366">
                  <c:v>2.2000000000000002</c:v>
                </c:pt>
                <c:pt idx="367">
                  <c:v>2.2999999999999998</c:v>
                </c:pt>
                <c:pt idx="368">
                  <c:v>2.2999999999999998</c:v>
                </c:pt>
                <c:pt idx="369">
                  <c:v>2.2999999999999998</c:v>
                </c:pt>
                <c:pt idx="370">
                  <c:v>2.2999999999999998</c:v>
                </c:pt>
                <c:pt idx="371">
                  <c:v>2.2999999999999998</c:v>
                </c:pt>
                <c:pt idx="372">
                  <c:v>2.2999999999999998</c:v>
                </c:pt>
                <c:pt idx="373">
                  <c:v>2.2999999999999998</c:v>
                </c:pt>
                <c:pt idx="374">
                  <c:v>2.2999999999999998</c:v>
                </c:pt>
                <c:pt idx="375">
                  <c:v>2.2999999999999998</c:v>
                </c:pt>
                <c:pt idx="376">
                  <c:v>2.2999999999999998</c:v>
                </c:pt>
                <c:pt idx="377">
                  <c:v>2.2999999999999998</c:v>
                </c:pt>
                <c:pt idx="378">
                  <c:v>2.2999999999999998</c:v>
                </c:pt>
                <c:pt idx="379">
                  <c:v>2.2999999999999998</c:v>
                </c:pt>
                <c:pt idx="380">
                  <c:v>2.2999999999999998</c:v>
                </c:pt>
                <c:pt idx="381">
                  <c:v>2.2999999999999998</c:v>
                </c:pt>
                <c:pt idx="382">
                  <c:v>2.2999999999999998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2.5</c:v>
                </c:pt>
                <c:pt idx="404">
                  <c:v>2.5</c:v>
                </c:pt>
                <c:pt idx="405">
                  <c:v>2.5</c:v>
                </c:pt>
                <c:pt idx="406">
                  <c:v>2.5</c:v>
                </c:pt>
                <c:pt idx="407">
                  <c:v>2.5</c:v>
                </c:pt>
                <c:pt idx="408">
                  <c:v>2.5</c:v>
                </c:pt>
                <c:pt idx="409">
                  <c:v>2.5</c:v>
                </c:pt>
                <c:pt idx="410">
                  <c:v>2.5</c:v>
                </c:pt>
                <c:pt idx="411">
                  <c:v>2.5</c:v>
                </c:pt>
                <c:pt idx="412">
                  <c:v>2.5</c:v>
                </c:pt>
                <c:pt idx="413">
                  <c:v>2.5</c:v>
                </c:pt>
                <c:pt idx="414">
                  <c:v>2.5</c:v>
                </c:pt>
                <c:pt idx="415">
                  <c:v>2.6</c:v>
                </c:pt>
                <c:pt idx="416">
                  <c:v>2.6</c:v>
                </c:pt>
                <c:pt idx="417">
                  <c:v>2.6</c:v>
                </c:pt>
                <c:pt idx="418">
                  <c:v>2.6</c:v>
                </c:pt>
                <c:pt idx="419">
                  <c:v>2.6</c:v>
                </c:pt>
                <c:pt idx="420">
                  <c:v>2.6</c:v>
                </c:pt>
                <c:pt idx="421">
                  <c:v>2.6</c:v>
                </c:pt>
                <c:pt idx="422">
                  <c:v>2.6</c:v>
                </c:pt>
                <c:pt idx="423">
                  <c:v>2.6</c:v>
                </c:pt>
                <c:pt idx="424">
                  <c:v>2.6</c:v>
                </c:pt>
                <c:pt idx="425">
                  <c:v>2.6</c:v>
                </c:pt>
                <c:pt idx="426">
                  <c:v>2.6</c:v>
                </c:pt>
                <c:pt idx="427">
                  <c:v>2.6</c:v>
                </c:pt>
                <c:pt idx="428">
                  <c:v>2.6</c:v>
                </c:pt>
                <c:pt idx="429">
                  <c:v>2.6</c:v>
                </c:pt>
                <c:pt idx="430">
                  <c:v>2.7</c:v>
                </c:pt>
                <c:pt idx="431">
                  <c:v>2.7</c:v>
                </c:pt>
                <c:pt idx="432">
                  <c:v>2.7</c:v>
                </c:pt>
                <c:pt idx="433">
                  <c:v>2.7</c:v>
                </c:pt>
                <c:pt idx="434">
                  <c:v>2.7</c:v>
                </c:pt>
                <c:pt idx="435">
                  <c:v>2.7</c:v>
                </c:pt>
                <c:pt idx="436">
                  <c:v>2.7</c:v>
                </c:pt>
                <c:pt idx="437">
                  <c:v>2.7</c:v>
                </c:pt>
                <c:pt idx="438">
                  <c:v>2.7</c:v>
                </c:pt>
                <c:pt idx="439">
                  <c:v>2.7</c:v>
                </c:pt>
                <c:pt idx="440">
                  <c:v>2.7</c:v>
                </c:pt>
                <c:pt idx="441">
                  <c:v>2.7</c:v>
                </c:pt>
                <c:pt idx="442">
                  <c:v>2.7</c:v>
                </c:pt>
                <c:pt idx="443">
                  <c:v>2.7</c:v>
                </c:pt>
                <c:pt idx="444">
                  <c:v>2.7</c:v>
                </c:pt>
                <c:pt idx="445">
                  <c:v>2.8</c:v>
                </c:pt>
                <c:pt idx="446">
                  <c:v>2.8</c:v>
                </c:pt>
                <c:pt idx="447">
                  <c:v>2.8</c:v>
                </c:pt>
                <c:pt idx="448">
                  <c:v>2.8</c:v>
                </c:pt>
                <c:pt idx="449">
                  <c:v>2.8</c:v>
                </c:pt>
                <c:pt idx="450">
                  <c:v>2.8</c:v>
                </c:pt>
                <c:pt idx="451">
                  <c:v>2.8</c:v>
                </c:pt>
                <c:pt idx="452">
                  <c:v>2.8</c:v>
                </c:pt>
                <c:pt idx="453">
                  <c:v>2.8</c:v>
                </c:pt>
                <c:pt idx="454">
                  <c:v>2.8</c:v>
                </c:pt>
                <c:pt idx="455">
                  <c:v>2.8</c:v>
                </c:pt>
                <c:pt idx="456">
                  <c:v>2.8</c:v>
                </c:pt>
                <c:pt idx="457">
                  <c:v>2.8</c:v>
                </c:pt>
                <c:pt idx="458">
                  <c:v>2.8</c:v>
                </c:pt>
                <c:pt idx="459">
                  <c:v>2.8</c:v>
                </c:pt>
                <c:pt idx="460">
                  <c:v>2.9</c:v>
                </c:pt>
                <c:pt idx="461">
                  <c:v>2.9</c:v>
                </c:pt>
                <c:pt idx="462">
                  <c:v>2.9</c:v>
                </c:pt>
                <c:pt idx="463">
                  <c:v>2.9</c:v>
                </c:pt>
                <c:pt idx="464">
                  <c:v>2.9</c:v>
                </c:pt>
                <c:pt idx="465">
                  <c:v>2.9</c:v>
                </c:pt>
                <c:pt idx="466">
                  <c:v>2.9</c:v>
                </c:pt>
                <c:pt idx="467">
                  <c:v>2.9</c:v>
                </c:pt>
                <c:pt idx="468">
                  <c:v>2.9</c:v>
                </c:pt>
                <c:pt idx="469">
                  <c:v>2.9</c:v>
                </c:pt>
                <c:pt idx="470">
                  <c:v>2.9</c:v>
                </c:pt>
                <c:pt idx="471">
                  <c:v>2.9</c:v>
                </c:pt>
                <c:pt idx="472">
                  <c:v>2.9</c:v>
                </c:pt>
                <c:pt idx="473">
                  <c:v>2.9</c:v>
                </c:pt>
                <c:pt idx="474">
                  <c:v>2.9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3.1</c:v>
                </c:pt>
                <c:pt idx="490">
                  <c:v>3.1</c:v>
                </c:pt>
                <c:pt idx="491">
                  <c:v>3.1</c:v>
                </c:pt>
                <c:pt idx="492">
                  <c:v>3.1</c:v>
                </c:pt>
                <c:pt idx="493">
                  <c:v>3.1</c:v>
                </c:pt>
                <c:pt idx="494">
                  <c:v>3.1</c:v>
                </c:pt>
                <c:pt idx="495">
                  <c:v>3.1</c:v>
                </c:pt>
                <c:pt idx="496">
                  <c:v>3.1</c:v>
                </c:pt>
                <c:pt idx="497">
                  <c:v>3.1</c:v>
                </c:pt>
                <c:pt idx="498">
                  <c:v>3.1</c:v>
                </c:pt>
                <c:pt idx="499">
                  <c:v>3.1</c:v>
                </c:pt>
                <c:pt idx="500">
                  <c:v>3.1</c:v>
                </c:pt>
                <c:pt idx="501">
                  <c:v>3.1</c:v>
                </c:pt>
                <c:pt idx="502">
                  <c:v>3.1</c:v>
                </c:pt>
                <c:pt idx="503">
                  <c:v>3.2</c:v>
                </c:pt>
                <c:pt idx="504">
                  <c:v>3.2</c:v>
                </c:pt>
                <c:pt idx="505">
                  <c:v>3.2</c:v>
                </c:pt>
                <c:pt idx="506">
                  <c:v>3.2</c:v>
                </c:pt>
                <c:pt idx="507">
                  <c:v>3.2</c:v>
                </c:pt>
                <c:pt idx="508">
                  <c:v>3.2</c:v>
                </c:pt>
                <c:pt idx="509">
                  <c:v>3.2</c:v>
                </c:pt>
                <c:pt idx="510">
                  <c:v>3.2</c:v>
                </c:pt>
                <c:pt idx="511">
                  <c:v>3.2</c:v>
                </c:pt>
                <c:pt idx="512">
                  <c:v>3.2</c:v>
                </c:pt>
                <c:pt idx="513">
                  <c:v>3.2</c:v>
                </c:pt>
                <c:pt idx="514">
                  <c:v>3.2</c:v>
                </c:pt>
                <c:pt idx="515">
                  <c:v>3.2</c:v>
                </c:pt>
                <c:pt idx="516">
                  <c:v>3.2</c:v>
                </c:pt>
                <c:pt idx="517">
                  <c:v>3.3</c:v>
                </c:pt>
                <c:pt idx="518">
                  <c:v>3.3</c:v>
                </c:pt>
                <c:pt idx="519">
                  <c:v>3.3</c:v>
                </c:pt>
                <c:pt idx="520">
                  <c:v>3.3</c:v>
                </c:pt>
                <c:pt idx="521">
                  <c:v>3.3</c:v>
                </c:pt>
                <c:pt idx="522">
                  <c:v>3.3</c:v>
                </c:pt>
                <c:pt idx="523">
                  <c:v>3.3</c:v>
                </c:pt>
                <c:pt idx="524">
                  <c:v>3.3</c:v>
                </c:pt>
                <c:pt idx="525">
                  <c:v>3.3</c:v>
                </c:pt>
                <c:pt idx="526">
                  <c:v>3.3</c:v>
                </c:pt>
                <c:pt idx="527">
                  <c:v>3.3</c:v>
                </c:pt>
                <c:pt idx="528">
                  <c:v>3.3</c:v>
                </c:pt>
                <c:pt idx="529">
                  <c:v>3.3</c:v>
                </c:pt>
                <c:pt idx="530">
                  <c:v>3.3</c:v>
                </c:pt>
                <c:pt idx="531">
                  <c:v>3.4</c:v>
                </c:pt>
                <c:pt idx="532">
                  <c:v>3.4</c:v>
                </c:pt>
                <c:pt idx="533">
                  <c:v>3.4</c:v>
                </c:pt>
                <c:pt idx="534">
                  <c:v>3.4</c:v>
                </c:pt>
                <c:pt idx="535">
                  <c:v>3.4</c:v>
                </c:pt>
                <c:pt idx="536">
                  <c:v>3.4</c:v>
                </c:pt>
                <c:pt idx="537">
                  <c:v>3.4</c:v>
                </c:pt>
                <c:pt idx="538">
                  <c:v>3.4</c:v>
                </c:pt>
                <c:pt idx="539">
                  <c:v>3.4</c:v>
                </c:pt>
                <c:pt idx="540">
                  <c:v>3.4</c:v>
                </c:pt>
                <c:pt idx="541">
                  <c:v>3.4</c:v>
                </c:pt>
                <c:pt idx="542">
                  <c:v>3.4</c:v>
                </c:pt>
                <c:pt idx="543">
                  <c:v>3.4</c:v>
                </c:pt>
                <c:pt idx="544">
                  <c:v>3.5</c:v>
                </c:pt>
                <c:pt idx="545">
                  <c:v>3.5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</c:v>
                </c:pt>
                <c:pt idx="566">
                  <c:v>3.6</c:v>
                </c:pt>
                <c:pt idx="567">
                  <c:v>3.6</c:v>
                </c:pt>
                <c:pt idx="568">
                  <c:v>3.6</c:v>
                </c:pt>
                <c:pt idx="569">
                  <c:v>3.6</c:v>
                </c:pt>
                <c:pt idx="570">
                  <c:v>3.7</c:v>
                </c:pt>
                <c:pt idx="571">
                  <c:v>3.7</c:v>
                </c:pt>
                <c:pt idx="572">
                  <c:v>3.7</c:v>
                </c:pt>
                <c:pt idx="573">
                  <c:v>3.7</c:v>
                </c:pt>
                <c:pt idx="574">
                  <c:v>3.7</c:v>
                </c:pt>
                <c:pt idx="575">
                  <c:v>3.7</c:v>
                </c:pt>
                <c:pt idx="576">
                  <c:v>3.7</c:v>
                </c:pt>
                <c:pt idx="577">
                  <c:v>3.7</c:v>
                </c:pt>
                <c:pt idx="578">
                  <c:v>3.7</c:v>
                </c:pt>
                <c:pt idx="579">
                  <c:v>3.7</c:v>
                </c:pt>
                <c:pt idx="580">
                  <c:v>3.7</c:v>
                </c:pt>
                <c:pt idx="581">
                  <c:v>3.7</c:v>
                </c:pt>
                <c:pt idx="582">
                  <c:v>3.7</c:v>
                </c:pt>
                <c:pt idx="583">
                  <c:v>3.8</c:v>
                </c:pt>
                <c:pt idx="584">
                  <c:v>3.8</c:v>
                </c:pt>
                <c:pt idx="585">
                  <c:v>3.8</c:v>
                </c:pt>
                <c:pt idx="586">
                  <c:v>3.8</c:v>
                </c:pt>
                <c:pt idx="587">
                  <c:v>3.8</c:v>
                </c:pt>
                <c:pt idx="588">
                  <c:v>3.8</c:v>
                </c:pt>
                <c:pt idx="589">
                  <c:v>3.8</c:v>
                </c:pt>
                <c:pt idx="590">
                  <c:v>3.8</c:v>
                </c:pt>
                <c:pt idx="591">
                  <c:v>3.8</c:v>
                </c:pt>
                <c:pt idx="592">
                  <c:v>3.8</c:v>
                </c:pt>
                <c:pt idx="593">
                  <c:v>3.8</c:v>
                </c:pt>
                <c:pt idx="594">
                  <c:v>3.8</c:v>
                </c:pt>
                <c:pt idx="595">
                  <c:v>3.9</c:v>
                </c:pt>
                <c:pt idx="596">
                  <c:v>3.9</c:v>
                </c:pt>
                <c:pt idx="597">
                  <c:v>3.9</c:v>
                </c:pt>
                <c:pt idx="598">
                  <c:v>3.9</c:v>
                </c:pt>
                <c:pt idx="599">
                  <c:v>3.9</c:v>
                </c:pt>
                <c:pt idx="600">
                  <c:v>3.9</c:v>
                </c:pt>
                <c:pt idx="601">
                  <c:v>3.9</c:v>
                </c:pt>
                <c:pt idx="602">
                  <c:v>3.9</c:v>
                </c:pt>
                <c:pt idx="603">
                  <c:v>3.9</c:v>
                </c:pt>
                <c:pt idx="604">
                  <c:v>3.9</c:v>
                </c:pt>
                <c:pt idx="605">
                  <c:v>3.9</c:v>
                </c:pt>
                <c:pt idx="606">
                  <c:v>3.9</c:v>
                </c:pt>
                <c:pt idx="607">
                  <c:v>3.9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4.0999999999999899</c:v>
                </c:pt>
                <c:pt idx="622">
                  <c:v>4.0999999999999899</c:v>
                </c:pt>
                <c:pt idx="623">
                  <c:v>4.0999999999999899</c:v>
                </c:pt>
                <c:pt idx="624">
                  <c:v>4.0999999999999899</c:v>
                </c:pt>
                <c:pt idx="625">
                  <c:v>4.0999999999999899</c:v>
                </c:pt>
                <c:pt idx="626">
                  <c:v>4.0999999999999899</c:v>
                </c:pt>
                <c:pt idx="627">
                  <c:v>4.0999999999999899</c:v>
                </c:pt>
                <c:pt idx="628">
                  <c:v>4.0999999999999899</c:v>
                </c:pt>
                <c:pt idx="629">
                  <c:v>4.0999999999999899</c:v>
                </c:pt>
                <c:pt idx="630">
                  <c:v>4.0999999999999899</c:v>
                </c:pt>
                <c:pt idx="631">
                  <c:v>4.0999999999999899</c:v>
                </c:pt>
                <c:pt idx="632">
                  <c:v>4.0999999999999899</c:v>
                </c:pt>
                <c:pt idx="633">
                  <c:v>4.2</c:v>
                </c:pt>
                <c:pt idx="634">
                  <c:v>4.2</c:v>
                </c:pt>
                <c:pt idx="635">
                  <c:v>4.2</c:v>
                </c:pt>
                <c:pt idx="636">
                  <c:v>4.2</c:v>
                </c:pt>
                <c:pt idx="637">
                  <c:v>4.2</c:v>
                </c:pt>
                <c:pt idx="638">
                  <c:v>4.2</c:v>
                </c:pt>
                <c:pt idx="639">
                  <c:v>4.2</c:v>
                </c:pt>
                <c:pt idx="640">
                  <c:v>4.2</c:v>
                </c:pt>
                <c:pt idx="641">
                  <c:v>4.2</c:v>
                </c:pt>
                <c:pt idx="642">
                  <c:v>4.2</c:v>
                </c:pt>
                <c:pt idx="643">
                  <c:v>4.2</c:v>
                </c:pt>
                <c:pt idx="644">
                  <c:v>4.2</c:v>
                </c:pt>
                <c:pt idx="645">
                  <c:v>4.2999999999999901</c:v>
                </c:pt>
                <c:pt idx="646">
                  <c:v>4.2999999999999901</c:v>
                </c:pt>
                <c:pt idx="647">
                  <c:v>4.2999999999999901</c:v>
                </c:pt>
                <c:pt idx="648">
                  <c:v>4.2999999999999901</c:v>
                </c:pt>
                <c:pt idx="649">
                  <c:v>4.2999999999999901</c:v>
                </c:pt>
                <c:pt idx="650">
                  <c:v>4.2999999999999901</c:v>
                </c:pt>
                <c:pt idx="651">
                  <c:v>4.2999999999999901</c:v>
                </c:pt>
                <c:pt idx="652">
                  <c:v>4.2999999999999901</c:v>
                </c:pt>
                <c:pt idx="653">
                  <c:v>4.2999999999999901</c:v>
                </c:pt>
                <c:pt idx="654">
                  <c:v>4.2999999999999901</c:v>
                </c:pt>
                <c:pt idx="655">
                  <c:v>4.2999999999999901</c:v>
                </c:pt>
                <c:pt idx="656">
                  <c:v>4.2999999999999901</c:v>
                </c:pt>
                <c:pt idx="657">
                  <c:v>4.3999999999999897</c:v>
                </c:pt>
                <c:pt idx="658">
                  <c:v>4.3999999999999897</c:v>
                </c:pt>
                <c:pt idx="659">
                  <c:v>4.3999999999999897</c:v>
                </c:pt>
                <c:pt idx="660">
                  <c:v>4.3999999999999897</c:v>
                </c:pt>
                <c:pt idx="661">
                  <c:v>4.3999999999999897</c:v>
                </c:pt>
                <c:pt idx="662">
                  <c:v>4.3999999999999897</c:v>
                </c:pt>
                <c:pt idx="663">
                  <c:v>4.3999999999999897</c:v>
                </c:pt>
                <c:pt idx="664">
                  <c:v>4.3999999999999897</c:v>
                </c:pt>
                <c:pt idx="665">
                  <c:v>4.3999999999999897</c:v>
                </c:pt>
                <c:pt idx="666">
                  <c:v>4.3999999999999897</c:v>
                </c:pt>
                <c:pt idx="667">
                  <c:v>4.3999999999999897</c:v>
                </c:pt>
                <c:pt idx="668">
                  <c:v>4.5</c:v>
                </c:pt>
                <c:pt idx="669">
                  <c:v>4.5</c:v>
                </c:pt>
                <c:pt idx="670">
                  <c:v>4.5</c:v>
                </c:pt>
                <c:pt idx="671">
                  <c:v>4.5</c:v>
                </c:pt>
                <c:pt idx="672">
                  <c:v>4.5</c:v>
                </c:pt>
                <c:pt idx="673">
                  <c:v>4.5</c:v>
                </c:pt>
                <c:pt idx="674">
                  <c:v>4.5</c:v>
                </c:pt>
                <c:pt idx="675">
                  <c:v>4.5</c:v>
                </c:pt>
                <c:pt idx="676">
                  <c:v>4.5</c:v>
                </c:pt>
                <c:pt idx="677">
                  <c:v>4.5</c:v>
                </c:pt>
                <c:pt idx="678">
                  <c:v>4.5</c:v>
                </c:pt>
                <c:pt idx="679">
                  <c:v>4.5999999999999899</c:v>
                </c:pt>
                <c:pt idx="680">
                  <c:v>4.5999999999999899</c:v>
                </c:pt>
                <c:pt idx="681">
                  <c:v>4.5999999999999899</c:v>
                </c:pt>
                <c:pt idx="682">
                  <c:v>4.5999999999999899</c:v>
                </c:pt>
                <c:pt idx="683">
                  <c:v>4.5999999999999899</c:v>
                </c:pt>
                <c:pt idx="684">
                  <c:v>4.5999999999999899</c:v>
                </c:pt>
                <c:pt idx="685">
                  <c:v>4.5999999999999899</c:v>
                </c:pt>
                <c:pt idx="686">
                  <c:v>4.5999999999999899</c:v>
                </c:pt>
                <c:pt idx="687">
                  <c:v>4.5999999999999899</c:v>
                </c:pt>
                <c:pt idx="688">
                  <c:v>4.5999999999999899</c:v>
                </c:pt>
                <c:pt idx="689">
                  <c:v>4.5999999999999899</c:v>
                </c:pt>
                <c:pt idx="690">
                  <c:v>4.7</c:v>
                </c:pt>
                <c:pt idx="691">
                  <c:v>4.7</c:v>
                </c:pt>
                <c:pt idx="692">
                  <c:v>4.7</c:v>
                </c:pt>
                <c:pt idx="693">
                  <c:v>4.7</c:v>
                </c:pt>
                <c:pt idx="694">
                  <c:v>4.7</c:v>
                </c:pt>
                <c:pt idx="695">
                  <c:v>4.7</c:v>
                </c:pt>
                <c:pt idx="696">
                  <c:v>4.7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4.7999999999999901</c:v>
                </c:pt>
                <c:pt idx="701">
                  <c:v>4.7999999999999901</c:v>
                </c:pt>
                <c:pt idx="702">
                  <c:v>4.7999999999999901</c:v>
                </c:pt>
                <c:pt idx="703">
                  <c:v>4.7999999999999901</c:v>
                </c:pt>
                <c:pt idx="704">
                  <c:v>4.7999999999999901</c:v>
                </c:pt>
                <c:pt idx="705">
                  <c:v>4.7999999999999901</c:v>
                </c:pt>
                <c:pt idx="706">
                  <c:v>4.7999999999999901</c:v>
                </c:pt>
                <c:pt idx="707">
                  <c:v>4.7999999999999901</c:v>
                </c:pt>
                <c:pt idx="708">
                  <c:v>4.7999999999999901</c:v>
                </c:pt>
                <c:pt idx="709">
                  <c:v>4.7999999999999901</c:v>
                </c:pt>
                <c:pt idx="710">
                  <c:v>4.9000000000000004</c:v>
                </c:pt>
                <c:pt idx="711">
                  <c:v>4.9000000000000004</c:v>
                </c:pt>
                <c:pt idx="712">
                  <c:v>4.9000000000000004</c:v>
                </c:pt>
                <c:pt idx="713">
                  <c:v>4.9000000000000004</c:v>
                </c:pt>
                <c:pt idx="714">
                  <c:v>4.9000000000000004</c:v>
                </c:pt>
                <c:pt idx="715">
                  <c:v>4.9000000000000004</c:v>
                </c:pt>
                <c:pt idx="716">
                  <c:v>4.9000000000000004</c:v>
                </c:pt>
                <c:pt idx="717">
                  <c:v>4.9000000000000004</c:v>
                </c:pt>
                <c:pt idx="718">
                  <c:v>4.9000000000000004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5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5.0999999999999899</c:v>
                </c:pt>
                <c:pt idx="729">
                  <c:v>5.0999999999999899</c:v>
                </c:pt>
                <c:pt idx="730">
                  <c:v>5.0999999999999899</c:v>
                </c:pt>
                <c:pt idx="731">
                  <c:v>5.0999999999999899</c:v>
                </c:pt>
                <c:pt idx="732">
                  <c:v>5.0999999999999899</c:v>
                </c:pt>
                <c:pt idx="733">
                  <c:v>5.0999999999999899</c:v>
                </c:pt>
                <c:pt idx="734">
                  <c:v>5.0999999999999899</c:v>
                </c:pt>
                <c:pt idx="735">
                  <c:v>5.0999999999999899</c:v>
                </c:pt>
                <c:pt idx="736">
                  <c:v>5.0999999999999899</c:v>
                </c:pt>
                <c:pt idx="737">
                  <c:v>5.2</c:v>
                </c:pt>
                <c:pt idx="738">
                  <c:v>5.2</c:v>
                </c:pt>
                <c:pt idx="739">
                  <c:v>5.2</c:v>
                </c:pt>
                <c:pt idx="740">
                  <c:v>5.2</c:v>
                </c:pt>
                <c:pt idx="741">
                  <c:v>5.2</c:v>
                </c:pt>
                <c:pt idx="742">
                  <c:v>5.2</c:v>
                </c:pt>
                <c:pt idx="743">
                  <c:v>5.2</c:v>
                </c:pt>
                <c:pt idx="744">
                  <c:v>5.2</c:v>
                </c:pt>
                <c:pt idx="745">
                  <c:v>5.2999999999999901</c:v>
                </c:pt>
                <c:pt idx="746">
                  <c:v>5.2999999999999901</c:v>
                </c:pt>
                <c:pt idx="747">
                  <c:v>5.2999999999999901</c:v>
                </c:pt>
                <c:pt idx="748">
                  <c:v>5.2999999999999901</c:v>
                </c:pt>
                <c:pt idx="749">
                  <c:v>5.2999999999999901</c:v>
                </c:pt>
                <c:pt idx="750">
                  <c:v>5.2999999999999901</c:v>
                </c:pt>
                <c:pt idx="751">
                  <c:v>5.2999999999999901</c:v>
                </c:pt>
                <c:pt idx="752">
                  <c:v>5.2999999999999901</c:v>
                </c:pt>
                <c:pt idx="753">
                  <c:v>5.2999999999999901</c:v>
                </c:pt>
                <c:pt idx="754">
                  <c:v>5.4</c:v>
                </c:pt>
                <c:pt idx="755">
                  <c:v>5.4</c:v>
                </c:pt>
                <c:pt idx="756">
                  <c:v>5.4</c:v>
                </c:pt>
                <c:pt idx="757">
                  <c:v>5.4</c:v>
                </c:pt>
                <c:pt idx="758">
                  <c:v>5.4</c:v>
                </c:pt>
                <c:pt idx="759">
                  <c:v>5.4</c:v>
                </c:pt>
                <c:pt idx="760">
                  <c:v>5.4</c:v>
                </c:pt>
                <c:pt idx="761">
                  <c:v>5.4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5.5999999999999899</c:v>
                </c:pt>
                <c:pt idx="771">
                  <c:v>5.5999999999999899</c:v>
                </c:pt>
                <c:pt idx="772">
                  <c:v>5.5999999999999899</c:v>
                </c:pt>
                <c:pt idx="773">
                  <c:v>5.5999999999999899</c:v>
                </c:pt>
                <c:pt idx="774">
                  <c:v>5.5999999999999899</c:v>
                </c:pt>
                <c:pt idx="775">
                  <c:v>5.5999999999999899</c:v>
                </c:pt>
                <c:pt idx="776">
                  <c:v>5.5999999999999899</c:v>
                </c:pt>
                <c:pt idx="777">
                  <c:v>5.5999999999999899</c:v>
                </c:pt>
                <c:pt idx="778">
                  <c:v>5.7</c:v>
                </c:pt>
                <c:pt idx="779">
                  <c:v>5.7</c:v>
                </c:pt>
                <c:pt idx="780">
                  <c:v>5.7</c:v>
                </c:pt>
                <c:pt idx="781">
                  <c:v>5.7</c:v>
                </c:pt>
                <c:pt idx="782">
                  <c:v>5.7</c:v>
                </c:pt>
                <c:pt idx="783">
                  <c:v>5.7</c:v>
                </c:pt>
                <c:pt idx="784">
                  <c:v>5.7</c:v>
                </c:pt>
                <c:pt idx="785">
                  <c:v>5.7999999999999901</c:v>
                </c:pt>
                <c:pt idx="786">
                  <c:v>5.7999999999999901</c:v>
                </c:pt>
                <c:pt idx="787">
                  <c:v>5.7999999999999901</c:v>
                </c:pt>
                <c:pt idx="788">
                  <c:v>5.7999999999999901</c:v>
                </c:pt>
                <c:pt idx="789">
                  <c:v>5.7999999999999901</c:v>
                </c:pt>
                <c:pt idx="790">
                  <c:v>5.7999999999999901</c:v>
                </c:pt>
                <c:pt idx="791">
                  <c:v>5.7999999999999901</c:v>
                </c:pt>
                <c:pt idx="792">
                  <c:v>5.9</c:v>
                </c:pt>
                <c:pt idx="793">
                  <c:v>5.9</c:v>
                </c:pt>
                <c:pt idx="794">
                  <c:v>5.9</c:v>
                </c:pt>
                <c:pt idx="795">
                  <c:v>5.9</c:v>
                </c:pt>
                <c:pt idx="796">
                  <c:v>5.9</c:v>
                </c:pt>
                <c:pt idx="797">
                  <c:v>5.9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6</c:v>
                </c:pt>
                <c:pt idx="802">
                  <c:v>6</c:v>
                </c:pt>
                <c:pt idx="803">
                  <c:v>6</c:v>
                </c:pt>
                <c:pt idx="804">
                  <c:v>6.0999999999999899</c:v>
                </c:pt>
                <c:pt idx="805">
                  <c:v>6.0999999999999899</c:v>
                </c:pt>
                <c:pt idx="806">
                  <c:v>6.0999999999999899</c:v>
                </c:pt>
                <c:pt idx="807">
                  <c:v>6.0999999999999899</c:v>
                </c:pt>
                <c:pt idx="808">
                  <c:v>6.0999999999999899</c:v>
                </c:pt>
                <c:pt idx="809">
                  <c:v>6.2</c:v>
                </c:pt>
                <c:pt idx="810">
                  <c:v>6.2</c:v>
                </c:pt>
                <c:pt idx="811">
                  <c:v>6.2</c:v>
                </c:pt>
                <c:pt idx="812">
                  <c:v>6.2</c:v>
                </c:pt>
                <c:pt idx="813">
                  <c:v>6.2</c:v>
                </c:pt>
                <c:pt idx="814">
                  <c:v>6.2999999999999901</c:v>
                </c:pt>
                <c:pt idx="815">
                  <c:v>6.2999999999999901</c:v>
                </c:pt>
                <c:pt idx="816">
                  <c:v>6.2999999999999901</c:v>
                </c:pt>
                <c:pt idx="817">
                  <c:v>6.2999999999999901</c:v>
                </c:pt>
                <c:pt idx="818">
                  <c:v>6.2999999999999901</c:v>
                </c:pt>
                <c:pt idx="819">
                  <c:v>6.4</c:v>
                </c:pt>
                <c:pt idx="820">
                  <c:v>6.4</c:v>
                </c:pt>
                <c:pt idx="821">
                  <c:v>6.4</c:v>
                </c:pt>
                <c:pt idx="822">
                  <c:v>6.4</c:v>
                </c:pt>
                <c:pt idx="823">
                  <c:v>6.4</c:v>
                </c:pt>
                <c:pt idx="824">
                  <c:v>6.5</c:v>
                </c:pt>
                <c:pt idx="825">
                  <c:v>6.5</c:v>
                </c:pt>
                <c:pt idx="826">
                  <c:v>6.5</c:v>
                </c:pt>
                <c:pt idx="827">
                  <c:v>6.5</c:v>
                </c:pt>
                <c:pt idx="828">
                  <c:v>6.5</c:v>
                </c:pt>
                <c:pt idx="829">
                  <c:v>6.5999999999999899</c:v>
                </c:pt>
                <c:pt idx="830">
                  <c:v>6.5999999999999899</c:v>
                </c:pt>
                <c:pt idx="831">
                  <c:v>6.5999999999999899</c:v>
                </c:pt>
                <c:pt idx="832">
                  <c:v>6.5999999999999899</c:v>
                </c:pt>
                <c:pt idx="833">
                  <c:v>6.7</c:v>
                </c:pt>
                <c:pt idx="834">
                  <c:v>6.7</c:v>
                </c:pt>
                <c:pt idx="835">
                  <c:v>6.7</c:v>
                </c:pt>
                <c:pt idx="836">
                  <c:v>6.7</c:v>
                </c:pt>
                <c:pt idx="837">
                  <c:v>6.7999999999999901</c:v>
                </c:pt>
                <c:pt idx="838">
                  <c:v>6.7999999999999901</c:v>
                </c:pt>
                <c:pt idx="839">
                  <c:v>6.7999999999999901</c:v>
                </c:pt>
                <c:pt idx="840">
                  <c:v>6.9</c:v>
                </c:pt>
                <c:pt idx="841">
                  <c:v>6.9</c:v>
                </c:pt>
                <c:pt idx="842">
                  <c:v>6.9</c:v>
                </c:pt>
                <c:pt idx="843">
                  <c:v>7</c:v>
                </c:pt>
                <c:pt idx="844">
                  <c:v>7</c:v>
                </c:pt>
                <c:pt idx="845">
                  <c:v>7.0999999999999899</c:v>
                </c:pt>
                <c:pt idx="846">
                  <c:v>7.0999999999999899</c:v>
                </c:pt>
                <c:pt idx="847">
                  <c:v>7.2</c:v>
                </c:pt>
                <c:pt idx="848">
                  <c:v>7.2999999999999901</c:v>
                </c:pt>
                <c:pt idx="849">
                  <c:v>7.2999999999999901</c:v>
                </c:pt>
                <c:pt idx="850">
                  <c:v>7.4</c:v>
                </c:pt>
                <c:pt idx="851">
                  <c:v>7.5</c:v>
                </c:pt>
              </c:numCache>
            </c:numRef>
          </c:xVal>
          <c:yVal>
            <c:numRef>
              <c:f>'安定領域(加工セクター)'!$B$2:$B$853</c:f>
              <c:numCache>
                <c:formatCode>General</c:formatCode>
                <c:ptCount val="852"/>
                <c:pt idx="0">
                  <c:v>21.799999999999901</c:v>
                </c:pt>
                <c:pt idx="1">
                  <c:v>21.899999999999899</c:v>
                </c:pt>
                <c:pt idx="2">
                  <c:v>21.999999999999901</c:v>
                </c:pt>
                <c:pt idx="3">
                  <c:v>22.099999999999898</c:v>
                </c:pt>
                <c:pt idx="4">
                  <c:v>22.1999999999999</c:v>
                </c:pt>
                <c:pt idx="5">
                  <c:v>22.299999999999901</c:v>
                </c:pt>
                <c:pt idx="6">
                  <c:v>22.399999999999899</c:v>
                </c:pt>
                <c:pt idx="7">
                  <c:v>22.499999999999901</c:v>
                </c:pt>
                <c:pt idx="8">
                  <c:v>22.599999999999898</c:v>
                </c:pt>
                <c:pt idx="9">
                  <c:v>22.6999999999999</c:v>
                </c:pt>
                <c:pt idx="10">
                  <c:v>22.799999999999901</c:v>
                </c:pt>
                <c:pt idx="11">
                  <c:v>22.899999999999899</c:v>
                </c:pt>
                <c:pt idx="12">
                  <c:v>22.999999999999901</c:v>
                </c:pt>
                <c:pt idx="13">
                  <c:v>23.099999999999898</c:v>
                </c:pt>
                <c:pt idx="14">
                  <c:v>23.1999999999999</c:v>
                </c:pt>
                <c:pt idx="15">
                  <c:v>23.299999999999901</c:v>
                </c:pt>
                <c:pt idx="16">
                  <c:v>23.399999999999899</c:v>
                </c:pt>
                <c:pt idx="17">
                  <c:v>21.799999999999901</c:v>
                </c:pt>
                <c:pt idx="18">
                  <c:v>21.899999999999899</c:v>
                </c:pt>
                <c:pt idx="19">
                  <c:v>21.999999999999901</c:v>
                </c:pt>
                <c:pt idx="20">
                  <c:v>22.099999999999898</c:v>
                </c:pt>
                <c:pt idx="21">
                  <c:v>22.1999999999999</c:v>
                </c:pt>
                <c:pt idx="22">
                  <c:v>22.299999999999901</c:v>
                </c:pt>
                <c:pt idx="23">
                  <c:v>22.399999999999899</c:v>
                </c:pt>
                <c:pt idx="24">
                  <c:v>22.499999999999901</c:v>
                </c:pt>
                <c:pt idx="25">
                  <c:v>22.599999999999898</c:v>
                </c:pt>
                <c:pt idx="26">
                  <c:v>22.6999999999999</c:v>
                </c:pt>
                <c:pt idx="27">
                  <c:v>22.799999999999901</c:v>
                </c:pt>
                <c:pt idx="28">
                  <c:v>22.899999999999899</c:v>
                </c:pt>
                <c:pt idx="29">
                  <c:v>22.999999999999901</c:v>
                </c:pt>
                <c:pt idx="30">
                  <c:v>23.099999999999898</c:v>
                </c:pt>
                <c:pt idx="31">
                  <c:v>23.1999999999999</c:v>
                </c:pt>
                <c:pt idx="32">
                  <c:v>23.299999999999901</c:v>
                </c:pt>
                <c:pt idx="33">
                  <c:v>23.399999999999899</c:v>
                </c:pt>
                <c:pt idx="34">
                  <c:v>21.799999999999901</c:v>
                </c:pt>
                <c:pt idx="35">
                  <c:v>21.899999999999899</c:v>
                </c:pt>
                <c:pt idx="36">
                  <c:v>21.999999999999901</c:v>
                </c:pt>
                <c:pt idx="37">
                  <c:v>22.099999999999898</c:v>
                </c:pt>
                <c:pt idx="38">
                  <c:v>22.1999999999999</c:v>
                </c:pt>
                <c:pt idx="39">
                  <c:v>22.299999999999901</c:v>
                </c:pt>
                <c:pt idx="40">
                  <c:v>22.399999999999899</c:v>
                </c:pt>
                <c:pt idx="41">
                  <c:v>22.499999999999901</c:v>
                </c:pt>
                <c:pt idx="42">
                  <c:v>22.599999999999898</c:v>
                </c:pt>
                <c:pt idx="43">
                  <c:v>22.6999999999999</c:v>
                </c:pt>
                <c:pt idx="44">
                  <c:v>22.799999999999901</c:v>
                </c:pt>
                <c:pt idx="45">
                  <c:v>22.899999999999899</c:v>
                </c:pt>
                <c:pt idx="46">
                  <c:v>22.999999999999901</c:v>
                </c:pt>
                <c:pt idx="47">
                  <c:v>23.099999999999898</c:v>
                </c:pt>
                <c:pt idx="48">
                  <c:v>23.1999999999999</c:v>
                </c:pt>
                <c:pt idx="49">
                  <c:v>23.299999999999901</c:v>
                </c:pt>
                <c:pt idx="50">
                  <c:v>23.399999999999899</c:v>
                </c:pt>
                <c:pt idx="51">
                  <c:v>21.799999999999901</c:v>
                </c:pt>
                <c:pt idx="52">
                  <c:v>21.899999999999899</c:v>
                </c:pt>
                <c:pt idx="53">
                  <c:v>21.999999999999901</c:v>
                </c:pt>
                <c:pt idx="54">
                  <c:v>22.099999999999898</c:v>
                </c:pt>
                <c:pt idx="55">
                  <c:v>22.1999999999999</c:v>
                </c:pt>
                <c:pt idx="56">
                  <c:v>22.299999999999901</c:v>
                </c:pt>
                <c:pt idx="57">
                  <c:v>22.399999999999899</c:v>
                </c:pt>
                <c:pt idx="58">
                  <c:v>22.499999999999901</c:v>
                </c:pt>
                <c:pt idx="59">
                  <c:v>22.599999999999898</c:v>
                </c:pt>
                <c:pt idx="60">
                  <c:v>22.6999999999999</c:v>
                </c:pt>
                <c:pt idx="61">
                  <c:v>22.799999999999901</c:v>
                </c:pt>
                <c:pt idx="62">
                  <c:v>22.899999999999899</c:v>
                </c:pt>
                <c:pt idx="63">
                  <c:v>22.999999999999901</c:v>
                </c:pt>
                <c:pt idx="64">
                  <c:v>23.099999999999898</c:v>
                </c:pt>
                <c:pt idx="65">
                  <c:v>23.1999999999999</c:v>
                </c:pt>
                <c:pt idx="66">
                  <c:v>23.299999999999901</c:v>
                </c:pt>
                <c:pt idx="67">
                  <c:v>23.399999999999899</c:v>
                </c:pt>
                <c:pt idx="68">
                  <c:v>21.799999999999901</c:v>
                </c:pt>
                <c:pt idx="69">
                  <c:v>21.899999999999899</c:v>
                </c:pt>
                <c:pt idx="70">
                  <c:v>21.999999999999901</c:v>
                </c:pt>
                <c:pt idx="71">
                  <c:v>22.099999999999898</c:v>
                </c:pt>
                <c:pt idx="72">
                  <c:v>22.1999999999999</c:v>
                </c:pt>
                <c:pt idx="73">
                  <c:v>22.299999999999901</c:v>
                </c:pt>
                <c:pt idx="74">
                  <c:v>22.399999999999899</c:v>
                </c:pt>
                <c:pt idx="75">
                  <c:v>22.499999999999901</c:v>
                </c:pt>
                <c:pt idx="76">
                  <c:v>22.599999999999898</c:v>
                </c:pt>
                <c:pt idx="77">
                  <c:v>22.6999999999999</c:v>
                </c:pt>
                <c:pt idx="78">
                  <c:v>22.799999999999901</c:v>
                </c:pt>
                <c:pt idx="79">
                  <c:v>22.899999999999899</c:v>
                </c:pt>
                <c:pt idx="80">
                  <c:v>22.999999999999901</c:v>
                </c:pt>
                <c:pt idx="81">
                  <c:v>23.099999999999898</c:v>
                </c:pt>
                <c:pt idx="82">
                  <c:v>23.1999999999999</c:v>
                </c:pt>
                <c:pt idx="83">
                  <c:v>23.299999999999901</c:v>
                </c:pt>
                <c:pt idx="84">
                  <c:v>23.399999999999899</c:v>
                </c:pt>
                <c:pt idx="85">
                  <c:v>21.799999999999901</c:v>
                </c:pt>
                <c:pt idx="86">
                  <c:v>21.899999999999899</c:v>
                </c:pt>
                <c:pt idx="87">
                  <c:v>21.999999999999901</c:v>
                </c:pt>
                <c:pt idx="88">
                  <c:v>22.099999999999898</c:v>
                </c:pt>
                <c:pt idx="89">
                  <c:v>22.1999999999999</c:v>
                </c:pt>
                <c:pt idx="90">
                  <c:v>22.299999999999901</c:v>
                </c:pt>
                <c:pt idx="91">
                  <c:v>22.399999999999899</c:v>
                </c:pt>
                <c:pt idx="92">
                  <c:v>22.499999999999901</c:v>
                </c:pt>
                <c:pt idx="93">
                  <c:v>22.599999999999898</c:v>
                </c:pt>
                <c:pt idx="94">
                  <c:v>22.6999999999999</c:v>
                </c:pt>
                <c:pt idx="95">
                  <c:v>22.799999999999901</c:v>
                </c:pt>
                <c:pt idx="96">
                  <c:v>22.899999999999899</c:v>
                </c:pt>
                <c:pt idx="97">
                  <c:v>22.999999999999901</c:v>
                </c:pt>
                <c:pt idx="98">
                  <c:v>23.099999999999898</c:v>
                </c:pt>
                <c:pt idx="99">
                  <c:v>23.1999999999999</c:v>
                </c:pt>
                <c:pt idx="100">
                  <c:v>23.299999999999901</c:v>
                </c:pt>
                <c:pt idx="101">
                  <c:v>23.399999999999899</c:v>
                </c:pt>
                <c:pt idx="102">
                  <c:v>21.799999999999901</c:v>
                </c:pt>
                <c:pt idx="103">
                  <c:v>21.899999999999899</c:v>
                </c:pt>
                <c:pt idx="104">
                  <c:v>21.999999999999901</c:v>
                </c:pt>
                <c:pt idx="105">
                  <c:v>22.099999999999898</c:v>
                </c:pt>
                <c:pt idx="106">
                  <c:v>22.1999999999999</c:v>
                </c:pt>
                <c:pt idx="107">
                  <c:v>22.299999999999901</c:v>
                </c:pt>
                <c:pt idx="108">
                  <c:v>22.399999999999899</c:v>
                </c:pt>
                <c:pt idx="109">
                  <c:v>22.499999999999901</c:v>
                </c:pt>
                <c:pt idx="110">
                  <c:v>22.599999999999898</c:v>
                </c:pt>
                <c:pt idx="111">
                  <c:v>22.6999999999999</c:v>
                </c:pt>
                <c:pt idx="112">
                  <c:v>22.799999999999901</c:v>
                </c:pt>
                <c:pt idx="113">
                  <c:v>22.899999999999899</c:v>
                </c:pt>
                <c:pt idx="114">
                  <c:v>22.999999999999901</c:v>
                </c:pt>
                <c:pt idx="115">
                  <c:v>23.099999999999898</c:v>
                </c:pt>
                <c:pt idx="116">
                  <c:v>23.1999999999999</c:v>
                </c:pt>
                <c:pt idx="117">
                  <c:v>23.299999999999901</c:v>
                </c:pt>
                <c:pt idx="118">
                  <c:v>23.399999999999899</c:v>
                </c:pt>
                <c:pt idx="119">
                  <c:v>21.799999999999901</c:v>
                </c:pt>
                <c:pt idx="120">
                  <c:v>21.899999999999899</c:v>
                </c:pt>
                <c:pt idx="121">
                  <c:v>21.999999999999901</c:v>
                </c:pt>
                <c:pt idx="122">
                  <c:v>22.099999999999898</c:v>
                </c:pt>
                <c:pt idx="123">
                  <c:v>22.1999999999999</c:v>
                </c:pt>
                <c:pt idx="124">
                  <c:v>22.299999999999901</c:v>
                </c:pt>
                <c:pt idx="125">
                  <c:v>22.399999999999899</c:v>
                </c:pt>
                <c:pt idx="126">
                  <c:v>22.499999999999901</c:v>
                </c:pt>
                <c:pt idx="127">
                  <c:v>22.599999999999898</c:v>
                </c:pt>
                <c:pt idx="128">
                  <c:v>22.6999999999999</c:v>
                </c:pt>
                <c:pt idx="129">
                  <c:v>22.799999999999901</c:v>
                </c:pt>
                <c:pt idx="130">
                  <c:v>22.899999999999899</c:v>
                </c:pt>
                <c:pt idx="131">
                  <c:v>22.999999999999901</c:v>
                </c:pt>
                <c:pt idx="132">
                  <c:v>23.099999999999898</c:v>
                </c:pt>
                <c:pt idx="133">
                  <c:v>23.1999999999999</c:v>
                </c:pt>
                <c:pt idx="134">
                  <c:v>23.299999999999901</c:v>
                </c:pt>
                <c:pt idx="135">
                  <c:v>23.399999999999899</c:v>
                </c:pt>
                <c:pt idx="136">
                  <c:v>21.799999999999901</c:v>
                </c:pt>
                <c:pt idx="137">
                  <c:v>21.899999999999899</c:v>
                </c:pt>
                <c:pt idx="138">
                  <c:v>21.999999999999901</c:v>
                </c:pt>
                <c:pt idx="139">
                  <c:v>22.099999999999898</c:v>
                </c:pt>
                <c:pt idx="140">
                  <c:v>22.1999999999999</c:v>
                </c:pt>
                <c:pt idx="141">
                  <c:v>22.299999999999901</c:v>
                </c:pt>
                <c:pt idx="142">
                  <c:v>22.399999999999899</c:v>
                </c:pt>
                <c:pt idx="143">
                  <c:v>22.499999999999901</c:v>
                </c:pt>
                <c:pt idx="144">
                  <c:v>22.599999999999898</c:v>
                </c:pt>
                <c:pt idx="145">
                  <c:v>22.6999999999999</c:v>
                </c:pt>
                <c:pt idx="146">
                  <c:v>22.799999999999901</c:v>
                </c:pt>
                <c:pt idx="147">
                  <c:v>22.899999999999899</c:v>
                </c:pt>
                <c:pt idx="148">
                  <c:v>22.999999999999901</c:v>
                </c:pt>
                <c:pt idx="149">
                  <c:v>23.099999999999898</c:v>
                </c:pt>
                <c:pt idx="150">
                  <c:v>23.1999999999999</c:v>
                </c:pt>
                <c:pt idx="151">
                  <c:v>23.299999999999901</c:v>
                </c:pt>
                <c:pt idx="152">
                  <c:v>23.399999999999899</c:v>
                </c:pt>
                <c:pt idx="153">
                  <c:v>21.799999999999901</c:v>
                </c:pt>
                <c:pt idx="154">
                  <c:v>21.899999999999899</c:v>
                </c:pt>
                <c:pt idx="155">
                  <c:v>21.999999999999901</c:v>
                </c:pt>
                <c:pt idx="156">
                  <c:v>22.099999999999898</c:v>
                </c:pt>
                <c:pt idx="157">
                  <c:v>22.1999999999999</c:v>
                </c:pt>
                <c:pt idx="158">
                  <c:v>22.299999999999901</c:v>
                </c:pt>
                <c:pt idx="159">
                  <c:v>22.399999999999899</c:v>
                </c:pt>
                <c:pt idx="160">
                  <c:v>22.499999999999901</c:v>
                </c:pt>
                <c:pt idx="161">
                  <c:v>22.599999999999898</c:v>
                </c:pt>
                <c:pt idx="162">
                  <c:v>22.6999999999999</c:v>
                </c:pt>
                <c:pt idx="163">
                  <c:v>22.799999999999901</c:v>
                </c:pt>
                <c:pt idx="164">
                  <c:v>22.899999999999899</c:v>
                </c:pt>
                <c:pt idx="165">
                  <c:v>22.999999999999901</c:v>
                </c:pt>
                <c:pt idx="166">
                  <c:v>23.099999999999898</c:v>
                </c:pt>
                <c:pt idx="167">
                  <c:v>23.1999999999999</c:v>
                </c:pt>
                <c:pt idx="168">
                  <c:v>23.299999999999901</c:v>
                </c:pt>
                <c:pt idx="169">
                  <c:v>23.399999999999899</c:v>
                </c:pt>
                <c:pt idx="170">
                  <c:v>21.799999999999901</c:v>
                </c:pt>
                <c:pt idx="171">
                  <c:v>21.899999999999899</c:v>
                </c:pt>
                <c:pt idx="172">
                  <c:v>21.999999999999901</c:v>
                </c:pt>
                <c:pt idx="173">
                  <c:v>22.099999999999898</c:v>
                </c:pt>
                <c:pt idx="174">
                  <c:v>22.1999999999999</c:v>
                </c:pt>
                <c:pt idx="175">
                  <c:v>22.299999999999901</c:v>
                </c:pt>
                <c:pt idx="176">
                  <c:v>22.399999999999899</c:v>
                </c:pt>
                <c:pt idx="177">
                  <c:v>22.499999999999901</c:v>
                </c:pt>
                <c:pt idx="178">
                  <c:v>22.599999999999898</c:v>
                </c:pt>
                <c:pt idx="179">
                  <c:v>22.6999999999999</c:v>
                </c:pt>
                <c:pt idx="180">
                  <c:v>22.799999999999901</c:v>
                </c:pt>
                <c:pt idx="181">
                  <c:v>22.899999999999899</c:v>
                </c:pt>
                <c:pt idx="182">
                  <c:v>22.999999999999901</c:v>
                </c:pt>
                <c:pt idx="183">
                  <c:v>23.099999999999898</c:v>
                </c:pt>
                <c:pt idx="184">
                  <c:v>23.1999999999999</c:v>
                </c:pt>
                <c:pt idx="185">
                  <c:v>23.299999999999901</c:v>
                </c:pt>
                <c:pt idx="186">
                  <c:v>23.399999999999899</c:v>
                </c:pt>
                <c:pt idx="187">
                  <c:v>21.799999999999901</c:v>
                </c:pt>
                <c:pt idx="188">
                  <c:v>21.899999999999899</c:v>
                </c:pt>
                <c:pt idx="189">
                  <c:v>21.999999999999901</c:v>
                </c:pt>
                <c:pt idx="190">
                  <c:v>22.099999999999898</c:v>
                </c:pt>
                <c:pt idx="191">
                  <c:v>22.1999999999999</c:v>
                </c:pt>
                <c:pt idx="192">
                  <c:v>22.299999999999901</c:v>
                </c:pt>
                <c:pt idx="193">
                  <c:v>22.399999999999899</c:v>
                </c:pt>
                <c:pt idx="194">
                  <c:v>22.499999999999901</c:v>
                </c:pt>
                <c:pt idx="195">
                  <c:v>22.599999999999898</c:v>
                </c:pt>
                <c:pt idx="196">
                  <c:v>22.6999999999999</c:v>
                </c:pt>
                <c:pt idx="197">
                  <c:v>22.799999999999901</c:v>
                </c:pt>
                <c:pt idx="198">
                  <c:v>22.899999999999899</c:v>
                </c:pt>
                <c:pt idx="199">
                  <c:v>22.999999999999901</c:v>
                </c:pt>
                <c:pt idx="200">
                  <c:v>23.099999999999898</c:v>
                </c:pt>
                <c:pt idx="201">
                  <c:v>23.1999999999999</c:v>
                </c:pt>
                <c:pt idx="202">
                  <c:v>23.299999999999901</c:v>
                </c:pt>
                <c:pt idx="203">
                  <c:v>23.399999999999899</c:v>
                </c:pt>
                <c:pt idx="204">
                  <c:v>21.799999999999901</c:v>
                </c:pt>
                <c:pt idx="205">
                  <c:v>21.899999999999899</c:v>
                </c:pt>
                <c:pt idx="206">
                  <c:v>21.999999999999901</c:v>
                </c:pt>
                <c:pt idx="207">
                  <c:v>22.099999999999898</c:v>
                </c:pt>
                <c:pt idx="208">
                  <c:v>22.1999999999999</c:v>
                </c:pt>
                <c:pt idx="209">
                  <c:v>22.299999999999901</c:v>
                </c:pt>
                <c:pt idx="210">
                  <c:v>22.399999999999899</c:v>
                </c:pt>
                <c:pt idx="211">
                  <c:v>22.499999999999901</c:v>
                </c:pt>
                <c:pt idx="212">
                  <c:v>22.599999999999898</c:v>
                </c:pt>
                <c:pt idx="213">
                  <c:v>22.6999999999999</c:v>
                </c:pt>
                <c:pt idx="214">
                  <c:v>22.799999999999901</c:v>
                </c:pt>
                <c:pt idx="215">
                  <c:v>22.899999999999899</c:v>
                </c:pt>
                <c:pt idx="216">
                  <c:v>22.999999999999901</c:v>
                </c:pt>
                <c:pt idx="217">
                  <c:v>23.099999999999898</c:v>
                </c:pt>
                <c:pt idx="218">
                  <c:v>23.1999999999999</c:v>
                </c:pt>
                <c:pt idx="219">
                  <c:v>23.299999999999901</c:v>
                </c:pt>
                <c:pt idx="220">
                  <c:v>21.799999999999901</c:v>
                </c:pt>
                <c:pt idx="221">
                  <c:v>21.899999999999899</c:v>
                </c:pt>
                <c:pt idx="222">
                  <c:v>21.999999999999901</c:v>
                </c:pt>
                <c:pt idx="223">
                  <c:v>22.099999999999898</c:v>
                </c:pt>
                <c:pt idx="224">
                  <c:v>22.1999999999999</c:v>
                </c:pt>
                <c:pt idx="225">
                  <c:v>22.299999999999901</c:v>
                </c:pt>
                <c:pt idx="226">
                  <c:v>22.399999999999899</c:v>
                </c:pt>
                <c:pt idx="227">
                  <c:v>22.499999999999901</c:v>
                </c:pt>
                <c:pt idx="228">
                  <c:v>22.599999999999898</c:v>
                </c:pt>
                <c:pt idx="229">
                  <c:v>22.6999999999999</c:v>
                </c:pt>
                <c:pt idx="230">
                  <c:v>22.799999999999901</c:v>
                </c:pt>
                <c:pt idx="231">
                  <c:v>22.899999999999899</c:v>
                </c:pt>
                <c:pt idx="232">
                  <c:v>22.999999999999901</c:v>
                </c:pt>
                <c:pt idx="233">
                  <c:v>23.099999999999898</c:v>
                </c:pt>
                <c:pt idx="234">
                  <c:v>23.1999999999999</c:v>
                </c:pt>
                <c:pt idx="235">
                  <c:v>23.299999999999901</c:v>
                </c:pt>
                <c:pt idx="236">
                  <c:v>21.799999999999901</c:v>
                </c:pt>
                <c:pt idx="237">
                  <c:v>21.899999999999899</c:v>
                </c:pt>
                <c:pt idx="238">
                  <c:v>21.999999999999901</c:v>
                </c:pt>
                <c:pt idx="239">
                  <c:v>22.099999999999898</c:v>
                </c:pt>
                <c:pt idx="240">
                  <c:v>22.1999999999999</c:v>
                </c:pt>
                <c:pt idx="241">
                  <c:v>22.299999999999901</c:v>
                </c:pt>
                <c:pt idx="242">
                  <c:v>22.399999999999899</c:v>
                </c:pt>
                <c:pt idx="243">
                  <c:v>22.499999999999901</c:v>
                </c:pt>
                <c:pt idx="244">
                  <c:v>22.599999999999898</c:v>
                </c:pt>
                <c:pt idx="245">
                  <c:v>22.6999999999999</c:v>
                </c:pt>
                <c:pt idx="246">
                  <c:v>22.799999999999901</c:v>
                </c:pt>
                <c:pt idx="247">
                  <c:v>22.899999999999899</c:v>
                </c:pt>
                <c:pt idx="248">
                  <c:v>22.999999999999901</c:v>
                </c:pt>
                <c:pt idx="249">
                  <c:v>23.099999999999898</c:v>
                </c:pt>
                <c:pt idx="250">
                  <c:v>23.1999999999999</c:v>
                </c:pt>
                <c:pt idx="251">
                  <c:v>23.299999999999901</c:v>
                </c:pt>
                <c:pt idx="252">
                  <c:v>21.799999999999901</c:v>
                </c:pt>
                <c:pt idx="253">
                  <c:v>21.899999999999899</c:v>
                </c:pt>
                <c:pt idx="254">
                  <c:v>21.999999999999901</c:v>
                </c:pt>
                <c:pt idx="255">
                  <c:v>22.099999999999898</c:v>
                </c:pt>
                <c:pt idx="256">
                  <c:v>22.1999999999999</c:v>
                </c:pt>
                <c:pt idx="257">
                  <c:v>22.299999999999901</c:v>
                </c:pt>
                <c:pt idx="258">
                  <c:v>22.399999999999899</c:v>
                </c:pt>
                <c:pt idx="259">
                  <c:v>22.499999999999901</c:v>
                </c:pt>
                <c:pt idx="260">
                  <c:v>22.599999999999898</c:v>
                </c:pt>
                <c:pt idx="261">
                  <c:v>22.6999999999999</c:v>
                </c:pt>
                <c:pt idx="262">
                  <c:v>22.799999999999901</c:v>
                </c:pt>
                <c:pt idx="263">
                  <c:v>22.899999999999899</c:v>
                </c:pt>
                <c:pt idx="264">
                  <c:v>22.999999999999901</c:v>
                </c:pt>
                <c:pt idx="265">
                  <c:v>23.099999999999898</c:v>
                </c:pt>
                <c:pt idx="266">
                  <c:v>23.1999999999999</c:v>
                </c:pt>
                <c:pt idx="267">
                  <c:v>23.299999999999901</c:v>
                </c:pt>
                <c:pt idx="268">
                  <c:v>21.799999999999901</c:v>
                </c:pt>
                <c:pt idx="269">
                  <c:v>21.899999999999899</c:v>
                </c:pt>
                <c:pt idx="270">
                  <c:v>21.999999999999901</c:v>
                </c:pt>
                <c:pt idx="271">
                  <c:v>22.099999999999898</c:v>
                </c:pt>
                <c:pt idx="272">
                  <c:v>22.1999999999999</c:v>
                </c:pt>
                <c:pt idx="273">
                  <c:v>22.299999999999901</c:v>
                </c:pt>
                <c:pt idx="274">
                  <c:v>22.399999999999899</c:v>
                </c:pt>
                <c:pt idx="275">
                  <c:v>22.499999999999901</c:v>
                </c:pt>
                <c:pt idx="276">
                  <c:v>22.599999999999898</c:v>
                </c:pt>
                <c:pt idx="277">
                  <c:v>22.6999999999999</c:v>
                </c:pt>
                <c:pt idx="278">
                  <c:v>22.799999999999901</c:v>
                </c:pt>
                <c:pt idx="279">
                  <c:v>22.899999999999899</c:v>
                </c:pt>
                <c:pt idx="280">
                  <c:v>22.999999999999901</c:v>
                </c:pt>
                <c:pt idx="281">
                  <c:v>23.099999999999898</c:v>
                </c:pt>
                <c:pt idx="282">
                  <c:v>23.1999999999999</c:v>
                </c:pt>
                <c:pt idx="283">
                  <c:v>23.299999999999901</c:v>
                </c:pt>
                <c:pt idx="284">
                  <c:v>21.6999999999999</c:v>
                </c:pt>
                <c:pt idx="285">
                  <c:v>21.799999999999901</c:v>
                </c:pt>
                <c:pt idx="286">
                  <c:v>21.899999999999899</c:v>
                </c:pt>
                <c:pt idx="287">
                  <c:v>21.999999999999901</c:v>
                </c:pt>
                <c:pt idx="288">
                  <c:v>22.099999999999898</c:v>
                </c:pt>
                <c:pt idx="289">
                  <c:v>22.1999999999999</c:v>
                </c:pt>
                <c:pt idx="290">
                  <c:v>22.299999999999901</c:v>
                </c:pt>
                <c:pt idx="291">
                  <c:v>22.399999999999899</c:v>
                </c:pt>
                <c:pt idx="292">
                  <c:v>22.499999999999901</c:v>
                </c:pt>
                <c:pt idx="293">
                  <c:v>22.599999999999898</c:v>
                </c:pt>
                <c:pt idx="294">
                  <c:v>22.6999999999999</c:v>
                </c:pt>
                <c:pt idx="295">
                  <c:v>22.799999999999901</c:v>
                </c:pt>
                <c:pt idx="296">
                  <c:v>22.899999999999899</c:v>
                </c:pt>
                <c:pt idx="297">
                  <c:v>22.999999999999901</c:v>
                </c:pt>
                <c:pt idx="298">
                  <c:v>23.099999999999898</c:v>
                </c:pt>
                <c:pt idx="299">
                  <c:v>23.1999999999999</c:v>
                </c:pt>
                <c:pt idx="300">
                  <c:v>23.299999999999901</c:v>
                </c:pt>
                <c:pt idx="301">
                  <c:v>21.6999999999999</c:v>
                </c:pt>
                <c:pt idx="302">
                  <c:v>21.799999999999901</c:v>
                </c:pt>
                <c:pt idx="303">
                  <c:v>21.899999999999899</c:v>
                </c:pt>
                <c:pt idx="304">
                  <c:v>21.999999999999901</c:v>
                </c:pt>
                <c:pt idx="305">
                  <c:v>22.099999999999898</c:v>
                </c:pt>
                <c:pt idx="306">
                  <c:v>22.1999999999999</c:v>
                </c:pt>
                <c:pt idx="307">
                  <c:v>22.299999999999901</c:v>
                </c:pt>
                <c:pt idx="308">
                  <c:v>22.399999999999899</c:v>
                </c:pt>
                <c:pt idx="309">
                  <c:v>22.499999999999901</c:v>
                </c:pt>
                <c:pt idx="310">
                  <c:v>22.599999999999898</c:v>
                </c:pt>
                <c:pt idx="311">
                  <c:v>22.6999999999999</c:v>
                </c:pt>
                <c:pt idx="312">
                  <c:v>22.799999999999901</c:v>
                </c:pt>
                <c:pt idx="313">
                  <c:v>22.899999999999899</c:v>
                </c:pt>
                <c:pt idx="314">
                  <c:v>22.999999999999901</c:v>
                </c:pt>
                <c:pt idx="315">
                  <c:v>23.099999999999898</c:v>
                </c:pt>
                <c:pt idx="316">
                  <c:v>23.1999999999999</c:v>
                </c:pt>
                <c:pt idx="317">
                  <c:v>23.299999999999901</c:v>
                </c:pt>
                <c:pt idx="318">
                  <c:v>21.6999999999999</c:v>
                </c:pt>
                <c:pt idx="319">
                  <c:v>21.799999999999901</c:v>
                </c:pt>
                <c:pt idx="320">
                  <c:v>21.899999999999899</c:v>
                </c:pt>
                <c:pt idx="321">
                  <c:v>21.999999999999901</c:v>
                </c:pt>
                <c:pt idx="322">
                  <c:v>22.099999999999898</c:v>
                </c:pt>
                <c:pt idx="323">
                  <c:v>22.1999999999999</c:v>
                </c:pt>
                <c:pt idx="324">
                  <c:v>22.299999999999901</c:v>
                </c:pt>
                <c:pt idx="325">
                  <c:v>22.399999999999899</c:v>
                </c:pt>
                <c:pt idx="326">
                  <c:v>22.499999999999901</c:v>
                </c:pt>
                <c:pt idx="327">
                  <c:v>22.599999999999898</c:v>
                </c:pt>
                <c:pt idx="328">
                  <c:v>22.6999999999999</c:v>
                </c:pt>
                <c:pt idx="329">
                  <c:v>22.799999999999901</c:v>
                </c:pt>
                <c:pt idx="330">
                  <c:v>22.899999999999899</c:v>
                </c:pt>
                <c:pt idx="331">
                  <c:v>22.999999999999901</c:v>
                </c:pt>
                <c:pt idx="332">
                  <c:v>23.099999999999898</c:v>
                </c:pt>
                <c:pt idx="333">
                  <c:v>23.1999999999999</c:v>
                </c:pt>
                <c:pt idx="334">
                  <c:v>23.299999999999901</c:v>
                </c:pt>
                <c:pt idx="335">
                  <c:v>21.6999999999999</c:v>
                </c:pt>
                <c:pt idx="336">
                  <c:v>21.799999999999901</c:v>
                </c:pt>
                <c:pt idx="337">
                  <c:v>21.899999999999899</c:v>
                </c:pt>
                <c:pt idx="338">
                  <c:v>21.999999999999901</c:v>
                </c:pt>
                <c:pt idx="339">
                  <c:v>22.099999999999898</c:v>
                </c:pt>
                <c:pt idx="340">
                  <c:v>22.1999999999999</c:v>
                </c:pt>
                <c:pt idx="341">
                  <c:v>22.299999999999901</c:v>
                </c:pt>
                <c:pt idx="342">
                  <c:v>22.399999999999899</c:v>
                </c:pt>
                <c:pt idx="343">
                  <c:v>22.499999999999901</c:v>
                </c:pt>
                <c:pt idx="344">
                  <c:v>22.599999999999898</c:v>
                </c:pt>
                <c:pt idx="345">
                  <c:v>22.6999999999999</c:v>
                </c:pt>
                <c:pt idx="346">
                  <c:v>22.799999999999901</c:v>
                </c:pt>
                <c:pt idx="347">
                  <c:v>22.899999999999899</c:v>
                </c:pt>
                <c:pt idx="348">
                  <c:v>22.999999999999901</c:v>
                </c:pt>
                <c:pt idx="349">
                  <c:v>23.099999999999898</c:v>
                </c:pt>
                <c:pt idx="350">
                  <c:v>23.1999999999999</c:v>
                </c:pt>
                <c:pt idx="351">
                  <c:v>21.6999999999999</c:v>
                </c:pt>
                <c:pt idx="352">
                  <c:v>21.799999999999901</c:v>
                </c:pt>
                <c:pt idx="353">
                  <c:v>21.899999999999899</c:v>
                </c:pt>
                <c:pt idx="354">
                  <c:v>21.999999999999901</c:v>
                </c:pt>
                <c:pt idx="355">
                  <c:v>22.099999999999898</c:v>
                </c:pt>
                <c:pt idx="356">
                  <c:v>22.1999999999999</c:v>
                </c:pt>
                <c:pt idx="357">
                  <c:v>22.299999999999901</c:v>
                </c:pt>
                <c:pt idx="358">
                  <c:v>22.399999999999899</c:v>
                </c:pt>
                <c:pt idx="359">
                  <c:v>22.499999999999901</c:v>
                </c:pt>
                <c:pt idx="360">
                  <c:v>22.599999999999898</c:v>
                </c:pt>
                <c:pt idx="361">
                  <c:v>22.6999999999999</c:v>
                </c:pt>
                <c:pt idx="362">
                  <c:v>22.799999999999901</c:v>
                </c:pt>
                <c:pt idx="363">
                  <c:v>22.899999999999899</c:v>
                </c:pt>
                <c:pt idx="364">
                  <c:v>22.999999999999901</c:v>
                </c:pt>
                <c:pt idx="365">
                  <c:v>23.099999999999898</c:v>
                </c:pt>
                <c:pt idx="366">
                  <c:v>23.1999999999999</c:v>
                </c:pt>
                <c:pt idx="367">
                  <c:v>21.6999999999999</c:v>
                </c:pt>
                <c:pt idx="368">
                  <c:v>21.799999999999901</c:v>
                </c:pt>
                <c:pt idx="369">
                  <c:v>21.899999999999899</c:v>
                </c:pt>
                <c:pt idx="370">
                  <c:v>21.999999999999901</c:v>
                </c:pt>
                <c:pt idx="371">
                  <c:v>22.099999999999898</c:v>
                </c:pt>
                <c:pt idx="372">
                  <c:v>22.1999999999999</c:v>
                </c:pt>
                <c:pt idx="373">
                  <c:v>22.299999999999901</c:v>
                </c:pt>
                <c:pt idx="374">
                  <c:v>22.399999999999899</c:v>
                </c:pt>
                <c:pt idx="375">
                  <c:v>22.499999999999901</c:v>
                </c:pt>
                <c:pt idx="376">
                  <c:v>22.599999999999898</c:v>
                </c:pt>
                <c:pt idx="377">
                  <c:v>22.6999999999999</c:v>
                </c:pt>
                <c:pt idx="378">
                  <c:v>22.799999999999901</c:v>
                </c:pt>
                <c:pt idx="379">
                  <c:v>22.899999999999899</c:v>
                </c:pt>
                <c:pt idx="380">
                  <c:v>22.999999999999901</c:v>
                </c:pt>
                <c:pt idx="381">
                  <c:v>23.099999999999898</c:v>
                </c:pt>
                <c:pt idx="382">
                  <c:v>23.1999999999999</c:v>
                </c:pt>
                <c:pt idx="383">
                  <c:v>21.6999999999999</c:v>
                </c:pt>
                <c:pt idx="384">
                  <c:v>21.799999999999901</c:v>
                </c:pt>
                <c:pt idx="385">
                  <c:v>21.899999999999899</c:v>
                </c:pt>
                <c:pt idx="386">
                  <c:v>21.999999999999901</c:v>
                </c:pt>
                <c:pt idx="387">
                  <c:v>22.099999999999898</c:v>
                </c:pt>
                <c:pt idx="388">
                  <c:v>22.1999999999999</c:v>
                </c:pt>
                <c:pt idx="389">
                  <c:v>22.299999999999901</c:v>
                </c:pt>
                <c:pt idx="390">
                  <c:v>22.399999999999899</c:v>
                </c:pt>
                <c:pt idx="391">
                  <c:v>22.499999999999901</c:v>
                </c:pt>
                <c:pt idx="392">
                  <c:v>22.599999999999898</c:v>
                </c:pt>
                <c:pt idx="393">
                  <c:v>22.6999999999999</c:v>
                </c:pt>
                <c:pt idx="394">
                  <c:v>22.799999999999901</c:v>
                </c:pt>
                <c:pt idx="395">
                  <c:v>22.899999999999899</c:v>
                </c:pt>
                <c:pt idx="396">
                  <c:v>22.999999999999901</c:v>
                </c:pt>
                <c:pt idx="397">
                  <c:v>23.099999999999898</c:v>
                </c:pt>
                <c:pt idx="398">
                  <c:v>23.1999999999999</c:v>
                </c:pt>
                <c:pt idx="399">
                  <c:v>21.6999999999999</c:v>
                </c:pt>
                <c:pt idx="400">
                  <c:v>21.799999999999901</c:v>
                </c:pt>
                <c:pt idx="401">
                  <c:v>21.899999999999899</c:v>
                </c:pt>
                <c:pt idx="402">
                  <c:v>21.999999999999901</c:v>
                </c:pt>
                <c:pt idx="403">
                  <c:v>22.099999999999898</c:v>
                </c:pt>
                <c:pt idx="404">
                  <c:v>22.1999999999999</c:v>
                </c:pt>
                <c:pt idx="405">
                  <c:v>22.299999999999901</c:v>
                </c:pt>
                <c:pt idx="406">
                  <c:v>22.399999999999899</c:v>
                </c:pt>
                <c:pt idx="407">
                  <c:v>22.499999999999901</c:v>
                </c:pt>
                <c:pt idx="408">
                  <c:v>22.599999999999898</c:v>
                </c:pt>
                <c:pt idx="409">
                  <c:v>22.6999999999999</c:v>
                </c:pt>
                <c:pt idx="410">
                  <c:v>22.799999999999901</c:v>
                </c:pt>
                <c:pt idx="411">
                  <c:v>22.899999999999899</c:v>
                </c:pt>
                <c:pt idx="412">
                  <c:v>22.999999999999901</c:v>
                </c:pt>
                <c:pt idx="413">
                  <c:v>23.099999999999898</c:v>
                </c:pt>
                <c:pt idx="414">
                  <c:v>23.1999999999999</c:v>
                </c:pt>
                <c:pt idx="415">
                  <c:v>21.6999999999999</c:v>
                </c:pt>
                <c:pt idx="416">
                  <c:v>21.799999999999901</c:v>
                </c:pt>
                <c:pt idx="417">
                  <c:v>21.899999999999899</c:v>
                </c:pt>
                <c:pt idx="418">
                  <c:v>21.999999999999901</c:v>
                </c:pt>
                <c:pt idx="419">
                  <c:v>22.099999999999898</c:v>
                </c:pt>
                <c:pt idx="420">
                  <c:v>22.1999999999999</c:v>
                </c:pt>
                <c:pt idx="421">
                  <c:v>22.299999999999901</c:v>
                </c:pt>
                <c:pt idx="422">
                  <c:v>22.399999999999899</c:v>
                </c:pt>
                <c:pt idx="423">
                  <c:v>22.499999999999901</c:v>
                </c:pt>
                <c:pt idx="424">
                  <c:v>22.599999999999898</c:v>
                </c:pt>
                <c:pt idx="425">
                  <c:v>22.6999999999999</c:v>
                </c:pt>
                <c:pt idx="426">
                  <c:v>22.799999999999901</c:v>
                </c:pt>
                <c:pt idx="427">
                  <c:v>22.899999999999899</c:v>
                </c:pt>
                <c:pt idx="428">
                  <c:v>22.999999999999901</c:v>
                </c:pt>
                <c:pt idx="429">
                  <c:v>23.099999999999898</c:v>
                </c:pt>
                <c:pt idx="430">
                  <c:v>21.6999999999999</c:v>
                </c:pt>
                <c:pt idx="431">
                  <c:v>21.799999999999901</c:v>
                </c:pt>
                <c:pt idx="432">
                  <c:v>21.899999999999899</c:v>
                </c:pt>
                <c:pt idx="433">
                  <c:v>21.999999999999901</c:v>
                </c:pt>
                <c:pt idx="434">
                  <c:v>22.099999999999898</c:v>
                </c:pt>
                <c:pt idx="435">
                  <c:v>22.1999999999999</c:v>
                </c:pt>
                <c:pt idx="436">
                  <c:v>22.299999999999901</c:v>
                </c:pt>
                <c:pt idx="437">
                  <c:v>22.399999999999899</c:v>
                </c:pt>
                <c:pt idx="438">
                  <c:v>22.499999999999901</c:v>
                </c:pt>
                <c:pt idx="439">
                  <c:v>22.599999999999898</c:v>
                </c:pt>
                <c:pt idx="440">
                  <c:v>22.6999999999999</c:v>
                </c:pt>
                <c:pt idx="441">
                  <c:v>22.799999999999901</c:v>
                </c:pt>
                <c:pt idx="442">
                  <c:v>22.899999999999899</c:v>
                </c:pt>
                <c:pt idx="443">
                  <c:v>22.999999999999901</c:v>
                </c:pt>
                <c:pt idx="444">
                  <c:v>23.099999999999898</c:v>
                </c:pt>
                <c:pt idx="445">
                  <c:v>21.6999999999999</c:v>
                </c:pt>
                <c:pt idx="446">
                  <c:v>21.799999999999901</c:v>
                </c:pt>
                <c:pt idx="447">
                  <c:v>21.899999999999899</c:v>
                </c:pt>
                <c:pt idx="448">
                  <c:v>21.999999999999901</c:v>
                </c:pt>
                <c:pt idx="449">
                  <c:v>22.099999999999898</c:v>
                </c:pt>
                <c:pt idx="450">
                  <c:v>22.1999999999999</c:v>
                </c:pt>
                <c:pt idx="451">
                  <c:v>22.299999999999901</c:v>
                </c:pt>
                <c:pt idx="452">
                  <c:v>22.399999999999899</c:v>
                </c:pt>
                <c:pt idx="453">
                  <c:v>22.499999999999901</c:v>
                </c:pt>
                <c:pt idx="454">
                  <c:v>22.599999999999898</c:v>
                </c:pt>
                <c:pt idx="455">
                  <c:v>22.6999999999999</c:v>
                </c:pt>
                <c:pt idx="456">
                  <c:v>22.799999999999901</c:v>
                </c:pt>
                <c:pt idx="457">
                  <c:v>22.899999999999899</c:v>
                </c:pt>
                <c:pt idx="458">
                  <c:v>22.999999999999901</c:v>
                </c:pt>
                <c:pt idx="459">
                  <c:v>23.099999999999898</c:v>
                </c:pt>
                <c:pt idx="460">
                  <c:v>21.6999999999999</c:v>
                </c:pt>
                <c:pt idx="461">
                  <c:v>21.799999999999901</c:v>
                </c:pt>
                <c:pt idx="462">
                  <c:v>21.899999999999899</c:v>
                </c:pt>
                <c:pt idx="463">
                  <c:v>21.999999999999901</c:v>
                </c:pt>
                <c:pt idx="464">
                  <c:v>22.099999999999898</c:v>
                </c:pt>
                <c:pt idx="465">
                  <c:v>22.1999999999999</c:v>
                </c:pt>
                <c:pt idx="466">
                  <c:v>22.299999999999901</c:v>
                </c:pt>
                <c:pt idx="467">
                  <c:v>22.399999999999899</c:v>
                </c:pt>
                <c:pt idx="468">
                  <c:v>22.499999999999901</c:v>
                </c:pt>
                <c:pt idx="469">
                  <c:v>22.599999999999898</c:v>
                </c:pt>
                <c:pt idx="470">
                  <c:v>22.6999999999999</c:v>
                </c:pt>
                <c:pt idx="471">
                  <c:v>22.799999999999901</c:v>
                </c:pt>
                <c:pt idx="472">
                  <c:v>22.899999999999899</c:v>
                </c:pt>
                <c:pt idx="473">
                  <c:v>22.999999999999901</c:v>
                </c:pt>
                <c:pt idx="474">
                  <c:v>23.099999999999898</c:v>
                </c:pt>
                <c:pt idx="475">
                  <c:v>21.6999999999999</c:v>
                </c:pt>
                <c:pt idx="476">
                  <c:v>21.799999999999901</c:v>
                </c:pt>
                <c:pt idx="477">
                  <c:v>21.899999999999899</c:v>
                </c:pt>
                <c:pt idx="478">
                  <c:v>21.999999999999901</c:v>
                </c:pt>
                <c:pt idx="479">
                  <c:v>22.099999999999898</c:v>
                </c:pt>
                <c:pt idx="480">
                  <c:v>22.1999999999999</c:v>
                </c:pt>
                <c:pt idx="481">
                  <c:v>22.299999999999901</c:v>
                </c:pt>
                <c:pt idx="482">
                  <c:v>22.399999999999899</c:v>
                </c:pt>
                <c:pt idx="483">
                  <c:v>22.499999999999901</c:v>
                </c:pt>
                <c:pt idx="484">
                  <c:v>22.599999999999898</c:v>
                </c:pt>
                <c:pt idx="485">
                  <c:v>22.6999999999999</c:v>
                </c:pt>
                <c:pt idx="486">
                  <c:v>22.799999999999901</c:v>
                </c:pt>
                <c:pt idx="487">
                  <c:v>22.899999999999899</c:v>
                </c:pt>
                <c:pt idx="488">
                  <c:v>22.999999999999901</c:v>
                </c:pt>
                <c:pt idx="489">
                  <c:v>21.6999999999999</c:v>
                </c:pt>
                <c:pt idx="490">
                  <c:v>21.799999999999901</c:v>
                </c:pt>
                <c:pt idx="491">
                  <c:v>21.899999999999899</c:v>
                </c:pt>
                <c:pt idx="492">
                  <c:v>21.999999999999901</c:v>
                </c:pt>
                <c:pt idx="493">
                  <c:v>22.099999999999898</c:v>
                </c:pt>
                <c:pt idx="494">
                  <c:v>22.1999999999999</c:v>
                </c:pt>
                <c:pt idx="495">
                  <c:v>22.299999999999901</c:v>
                </c:pt>
                <c:pt idx="496">
                  <c:v>22.399999999999899</c:v>
                </c:pt>
                <c:pt idx="497">
                  <c:v>22.499999999999901</c:v>
                </c:pt>
                <c:pt idx="498">
                  <c:v>22.599999999999898</c:v>
                </c:pt>
                <c:pt idx="499">
                  <c:v>22.6999999999999</c:v>
                </c:pt>
                <c:pt idx="500">
                  <c:v>22.799999999999901</c:v>
                </c:pt>
                <c:pt idx="501">
                  <c:v>22.899999999999899</c:v>
                </c:pt>
                <c:pt idx="502">
                  <c:v>22.999999999999901</c:v>
                </c:pt>
                <c:pt idx="503">
                  <c:v>21.6999999999999</c:v>
                </c:pt>
                <c:pt idx="504">
                  <c:v>21.799999999999901</c:v>
                </c:pt>
                <c:pt idx="505">
                  <c:v>21.899999999999899</c:v>
                </c:pt>
                <c:pt idx="506">
                  <c:v>21.999999999999901</c:v>
                </c:pt>
                <c:pt idx="507">
                  <c:v>22.099999999999898</c:v>
                </c:pt>
                <c:pt idx="508">
                  <c:v>22.1999999999999</c:v>
                </c:pt>
                <c:pt idx="509">
                  <c:v>22.299999999999901</c:v>
                </c:pt>
                <c:pt idx="510">
                  <c:v>22.399999999999899</c:v>
                </c:pt>
                <c:pt idx="511">
                  <c:v>22.499999999999901</c:v>
                </c:pt>
                <c:pt idx="512">
                  <c:v>22.599999999999898</c:v>
                </c:pt>
                <c:pt idx="513">
                  <c:v>22.6999999999999</c:v>
                </c:pt>
                <c:pt idx="514">
                  <c:v>22.799999999999901</c:v>
                </c:pt>
                <c:pt idx="515">
                  <c:v>22.899999999999899</c:v>
                </c:pt>
                <c:pt idx="516">
                  <c:v>22.999999999999901</c:v>
                </c:pt>
                <c:pt idx="517">
                  <c:v>21.6999999999999</c:v>
                </c:pt>
                <c:pt idx="518">
                  <c:v>21.799999999999901</c:v>
                </c:pt>
                <c:pt idx="519">
                  <c:v>21.899999999999899</c:v>
                </c:pt>
                <c:pt idx="520">
                  <c:v>21.999999999999901</c:v>
                </c:pt>
                <c:pt idx="521">
                  <c:v>22.099999999999898</c:v>
                </c:pt>
                <c:pt idx="522">
                  <c:v>22.1999999999999</c:v>
                </c:pt>
                <c:pt idx="523">
                  <c:v>22.299999999999901</c:v>
                </c:pt>
                <c:pt idx="524">
                  <c:v>22.399999999999899</c:v>
                </c:pt>
                <c:pt idx="525">
                  <c:v>22.499999999999901</c:v>
                </c:pt>
                <c:pt idx="526">
                  <c:v>22.599999999999898</c:v>
                </c:pt>
                <c:pt idx="527">
                  <c:v>22.6999999999999</c:v>
                </c:pt>
                <c:pt idx="528">
                  <c:v>22.799999999999901</c:v>
                </c:pt>
                <c:pt idx="529">
                  <c:v>22.899999999999899</c:v>
                </c:pt>
                <c:pt idx="530">
                  <c:v>22.999999999999901</c:v>
                </c:pt>
                <c:pt idx="531">
                  <c:v>21.6999999999999</c:v>
                </c:pt>
                <c:pt idx="532">
                  <c:v>21.799999999999901</c:v>
                </c:pt>
                <c:pt idx="533">
                  <c:v>21.899999999999899</c:v>
                </c:pt>
                <c:pt idx="534">
                  <c:v>21.999999999999901</c:v>
                </c:pt>
                <c:pt idx="535">
                  <c:v>22.099999999999898</c:v>
                </c:pt>
                <c:pt idx="536">
                  <c:v>22.1999999999999</c:v>
                </c:pt>
                <c:pt idx="537">
                  <c:v>22.299999999999901</c:v>
                </c:pt>
                <c:pt idx="538">
                  <c:v>22.399999999999899</c:v>
                </c:pt>
                <c:pt idx="539">
                  <c:v>22.499999999999901</c:v>
                </c:pt>
                <c:pt idx="540">
                  <c:v>22.599999999999898</c:v>
                </c:pt>
                <c:pt idx="541">
                  <c:v>22.6999999999999</c:v>
                </c:pt>
                <c:pt idx="542">
                  <c:v>22.799999999999901</c:v>
                </c:pt>
                <c:pt idx="543">
                  <c:v>22.899999999999899</c:v>
                </c:pt>
                <c:pt idx="544">
                  <c:v>21.6999999999999</c:v>
                </c:pt>
                <c:pt idx="545">
                  <c:v>21.799999999999901</c:v>
                </c:pt>
                <c:pt idx="546">
                  <c:v>21.899999999999899</c:v>
                </c:pt>
                <c:pt idx="547">
                  <c:v>21.999999999999901</c:v>
                </c:pt>
                <c:pt idx="548">
                  <c:v>22.099999999999898</c:v>
                </c:pt>
                <c:pt idx="549">
                  <c:v>22.1999999999999</c:v>
                </c:pt>
                <c:pt idx="550">
                  <c:v>22.299999999999901</c:v>
                </c:pt>
                <c:pt idx="551">
                  <c:v>22.399999999999899</c:v>
                </c:pt>
                <c:pt idx="552">
                  <c:v>22.499999999999901</c:v>
                </c:pt>
                <c:pt idx="553">
                  <c:v>22.599999999999898</c:v>
                </c:pt>
                <c:pt idx="554">
                  <c:v>22.6999999999999</c:v>
                </c:pt>
                <c:pt idx="555">
                  <c:v>22.799999999999901</c:v>
                </c:pt>
                <c:pt idx="556">
                  <c:v>22.899999999999899</c:v>
                </c:pt>
                <c:pt idx="557">
                  <c:v>21.6999999999999</c:v>
                </c:pt>
                <c:pt idx="558">
                  <c:v>21.799999999999901</c:v>
                </c:pt>
                <c:pt idx="559">
                  <c:v>21.899999999999899</c:v>
                </c:pt>
                <c:pt idx="560">
                  <c:v>21.999999999999901</c:v>
                </c:pt>
                <c:pt idx="561">
                  <c:v>22.099999999999898</c:v>
                </c:pt>
                <c:pt idx="562">
                  <c:v>22.1999999999999</c:v>
                </c:pt>
                <c:pt idx="563">
                  <c:v>22.299999999999901</c:v>
                </c:pt>
                <c:pt idx="564">
                  <c:v>22.399999999999899</c:v>
                </c:pt>
                <c:pt idx="565">
                  <c:v>22.499999999999901</c:v>
                </c:pt>
                <c:pt idx="566">
                  <c:v>22.599999999999898</c:v>
                </c:pt>
                <c:pt idx="567">
                  <c:v>22.6999999999999</c:v>
                </c:pt>
                <c:pt idx="568">
                  <c:v>22.799999999999901</c:v>
                </c:pt>
                <c:pt idx="569">
                  <c:v>22.899999999999899</c:v>
                </c:pt>
                <c:pt idx="570">
                  <c:v>21.6999999999999</c:v>
                </c:pt>
                <c:pt idx="571">
                  <c:v>21.799999999999901</c:v>
                </c:pt>
                <c:pt idx="572">
                  <c:v>21.899999999999899</c:v>
                </c:pt>
                <c:pt idx="573">
                  <c:v>21.999999999999901</c:v>
                </c:pt>
                <c:pt idx="574">
                  <c:v>22.099999999999898</c:v>
                </c:pt>
                <c:pt idx="575">
                  <c:v>22.1999999999999</c:v>
                </c:pt>
                <c:pt idx="576">
                  <c:v>22.299999999999901</c:v>
                </c:pt>
                <c:pt idx="577">
                  <c:v>22.399999999999899</c:v>
                </c:pt>
                <c:pt idx="578">
                  <c:v>22.499999999999901</c:v>
                </c:pt>
                <c:pt idx="579">
                  <c:v>22.599999999999898</c:v>
                </c:pt>
                <c:pt idx="580">
                  <c:v>22.6999999999999</c:v>
                </c:pt>
                <c:pt idx="581">
                  <c:v>22.799999999999901</c:v>
                </c:pt>
                <c:pt idx="582">
                  <c:v>22.899999999999899</c:v>
                </c:pt>
                <c:pt idx="583">
                  <c:v>21.6999999999999</c:v>
                </c:pt>
                <c:pt idx="584">
                  <c:v>21.799999999999901</c:v>
                </c:pt>
                <c:pt idx="585">
                  <c:v>21.899999999999899</c:v>
                </c:pt>
                <c:pt idx="586">
                  <c:v>21.999999999999901</c:v>
                </c:pt>
                <c:pt idx="587">
                  <c:v>22.099999999999898</c:v>
                </c:pt>
                <c:pt idx="588">
                  <c:v>22.1999999999999</c:v>
                </c:pt>
                <c:pt idx="589">
                  <c:v>22.299999999999901</c:v>
                </c:pt>
                <c:pt idx="590">
                  <c:v>22.399999999999899</c:v>
                </c:pt>
                <c:pt idx="591">
                  <c:v>22.499999999999901</c:v>
                </c:pt>
                <c:pt idx="592">
                  <c:v>22.599999999999898</c:v>
                </c:pt>
                <c:pt idx="593">
                  <c:v>22.6999999999999</c:v>
                </c:pt>
                <c:pt idx="594">
                  <c:v>22.799999999999901</c:v>
                </c:pt>
                <c:pt idx="595">
                  <c:v>21.599999999999898</c:v>
                </c:pt>
                <c:pt idx="596">
                  <c:v>21.6999999999999</c:v>
                </c:pt>
                <c:pt idx="597">
                  <c:v>21.799999999999901</c:v>
                </c:pt>
                <c:pt idx="598">
                  <c:v>21.899999999999899</c:v>
                </c:pt>
                <c:pt idx="599">
                  <c:v>21.999999999999901</c:v>
                </c:pt>
                <c:pt idx="600">
                  <c:v>22.099999999999898</c:v>
                </c:pt>
                <c:pt idx="601">
                  <c:v>22.1999999999999</c:v>
                </c:pt>
                <c:pt idx="602">
                  <c:v>22.299999999999901</c:v>
                </c:pt>
                <c:pt idx="603">
                  <c:v>22.399999999999899</c:v>
                </c:pt>
                <c:pt idx="604">
                  <c:v>22.499999999999901</c:v>
                </c:pt>
                <c:pt idx="605">
                  <c:v>22.599999999999898</c:v>
                </c:pt>
                <c:pt idx="606">
                  <c:v>22.6999999999999</c:v>
                </c:pt>
                <c:pt idx="607">
                  <c:v>22.799999999999901</c:v>
                </c:pt>
                <c:pt idx="608">
                  <c:v>21.599999999999898</c:v>
                </c:pt>
                <c:pt idx="609">
                  <c:v>21.6999999999999</c:v>
                </c:pt>
                <c:pt idx="610">
                  <c:v>21.799999999999901</c:v>
                </c:pt>
                <c:pt idx="611">
                  <c:v>21.899999999999899</c:v>
                </c:pt>
                <c:pt idx="612">
                  <c:v>21.999999999999901</c:v>
                </c:pt>
                <c:pt idx="613">
                  <c:v>22.099999999999898</c:v>
                </c:pt>
                <c:pt idx="614">
                  <c:v>22.1999999999999</c:v>
                </c:pt>
                <c:pt idx="615">
                  <c:v>22.299999999999901</c:v>
                </c:pt>
                <c:pt idx="616">
                  <c:v>22.399999999999899</c:v>
                </c:pt>
                <c:pt idx="617">
                  <c:v>22.499999999999901</c:v>
                </c:pt>
                <c:pt idx="618">
                  <c:v>22.599999999999898</c:v>
                </c:pt>
                <c:pt idx="619">
                  <c:v>22.6999999999999</c:v>
                </c:pt>
                <c:pt idx="620">
                  <c:v>22.799999999999901</c:v>
                </c:pt>
                <c:pt idx="621">
                  <c:v>21.599999999999898</c:v>
                </c:pt>
                <c:pt idx="622">
                  <c:v>21.6999999999999</c:v>
                </c:pt>
                <c:pt idx="623">
                  <c:v>21.799999999999901</c:v>
                </c:pt>
                <c:pt idx="624">
                  <c:v>21.899999999999899</c:v>
                </c:pt>
                <c:pt idx="625">
                  <c:v>21.999999999999901</c:v>
                </c:pt>
                <c:pt idx="626">
                  <c:v>22.099999999999898</c:v>
                </c:pt>
                <c:pt idx="627">
                  <c:v>22.1999999999999</c:v>
                </c:pt>
                <c:pt idx="628">
                  <c:v>22.299999999999901</c:v>
                </c:pt>
                <c:pt idx="629">
                  <c:v>22.399999999999899</c:v>
                </c:pt>
                <c:pt idx="630">
                  <c:v>22.499999999999901</c:v>
                </c:pt>
                <c:pt idx="631">
                  <c:v>22.599999999999898</c:v>
                </c:pt>
                <c:pt idx="632">
                  <c:v>22.6999999999999</c:v>
                </c:pt>
                <c:pt idx="633">
                  <c:v>21.599999999999898</c:v>
                </c:pt>
                <c:pt idx="634">
                  <c:v>21.6999999999999</c:v>
                </c:pt>
                <c:pt idx="635">
                  <c:v>21.799999999999901</c:v>
                </c:pt>
                <c:pt idx="636">
                  <c:v>21.899999999999899</c:v>
                </c:pt>
                <c:pt idx="637">
                  <c:v>21.999999999999901</c:v>
                </c:pt>
                <c:pt idx="638">
                  <c:v>22.099999999999898</c:v>
                </c:pt>
                <c:pt idx="639">
                  <c:v>22.1999999999999</c:v>
                </c:pt>
                <c:pt idx="640">
                  <c:v>22.299999999999901</c:v>
                </c:pt>
                <c:pt idx="641">
                  <c:v>22.399999999999899</c:v>
                </c:pt>
                <c:pt idx="642">
                  <c:v>22.499999999999901</c:v>
                </c:pt>
                <c:pt idx="643">
                  <c:v>22.599999999999898</c:v>
                </c:pt>
                <c:pt idx="644">
                  <c:v>22.6999999999999</c:v>
                </c:pt>
                <c:pt idx="645">
                  <c:v>21.599999999999898</c:v>
                </c:pt>
                <c:pt idx="646">
                  <c:v>21.6999999999999</c:v>
                </c:pt>
                <c:pt idx="647">
                  <c:v>21.799999999999901</c:v>
                </c:pt>
                <c:pt idx="648">
                  <c:v>21.899999999999899</c:v>
                </c:pt>
                <c:pt idx="649">
                  <c:v>21.999999999999901</c:v>
                </c:pt>
                <c:pt idx="650">
                  <c:v>22.099999999999898</c:v>
                </c:pt>
                <c:pt idx="651">
                  <c:v>22.1999999999999</c:v>
                </c:pt>
                <c:pt idx="652">
                  <c:v>22.299999999999901</c:v>
                </c:pt>
                <c:pt idx="653">
                  <c:v>22.399999999999899</c:v>
                </c:pt>
                <c:pt idx="654">
                  <c:v>22.499999999999901</c:v>
                </c:pt>
                <c:pt idx="655">
                  <c:v>22.599999999999898</c:v>
                </c:pt>
                <c:pt idx="656">
                  <c:v>22.6999999999999</c:v>
                </c:pt>
                <c:pt idx="657">
                  <c:v>21.599999999999898</c:v>
                </c:pt>
                <c:pt idx="658">
                  <c:v>21.6999999999999</c:v>
                </c:pt>
                <c:pt idx="659">
                  <c:v>21.799999999999901</c:v>
                </c:pt>
                <c:pt idx="660">
                  <c:v>21.899999999999899</c:v>
                </c:pt>
                <c:pt idx="661">
                  <c:v>21.999999999999901</c:v>
                </c:pt>
                <c:pt idx="662">
                  <c:v>22.099999999999898</c:v>
                </c:pt>
                <c:pt idx="663">
                  <c:v>22.1999999999999</c:v>
                </c:pt>
                <c:pt idx="664">
                  <c:v>22.299999999999901</c:v>
                </c:pt>
                <c:pt idx="665">
                  <c:v>22.399999999999899</c:v>
                </c:pt>
                <c:pt idx="666">
                  <c:v>22.499999999999901</c:v>
                </c:pt>
                <c:pt idx="667">
                  <c:v>22.599999999999898</c:v>
                </c:pt>
                <c:pt idx="668">
                  <c:v>21.599999999999898</c:v>
                </c:pt>
                <c:pt idx="669">
                  <c:v>21.6999999999999</c:v>
                </c:pt>
                <c:pt idx="670">
                  <c:v>21.799999999999901</c:v>
                </c:pt>
                <c:pt idx="671">
                  <c:v>21.899999999999899</c:v>
                </c:pt>
                <c:pt idx="672">
                  <c:v>21.999999999999901</c:v>
                </c:pt>
                <c:pt idx="673">
                  <c:v>22.099999999999898</c:v>
                </c:pt>
                <c:pt idx="674">
                  <c:v>22.1999999999999</c:v>
                </c:pt>
                <c:pt idx="675">
                  <c:v>22.299999999999901</c:v>
                </c:pt>
                <c:pt idx="676">
                  <c:v>22.399999999999899</c:v>
                </c:pt>
                <c:pt idx="677">
                  <c:v>22.499999999999901</c:v>
                </c:pt>
                <c:pt idx="678">
                  <c:v>22.599999999999898</c:v>
                </c:pt>
                <c:pt idx="679">
                  <c:v>21.599999999999898</c:v>
                </c:pt>
                <c:pt idx="680">
                  <c:v>21.6999999999999</c:v>
                </c:pt>
                <c:pt idx="681">
                  <c:v>21.799999999999901</c:v>
                </c:pt>
                <c:pt idx="682">
                  <c:v>21.899999999999899</c:v>
                </c:pt>
                <c:pt idx="683">
                  <c:v>21.999999999999901</c:v>
                </c:pt>
                <c:pt idx="684">
                  <c:v>22.099999999999898</c:v>
                </c:pt>
                <c:pt idx="685">
                  <c:v>22.1999999999999</c:v>
                </c:pt>
                <c:pt idx="686">
                  <c:v>22.299999999999901</c:v>
                </c:pt>
                <c:pt idx="687">
                  <c:v>22.399999999999899</c:v>
                </c:pt>
                <c:pt idx="688">
                  <c:v>22.499999999999901</c:v>
                </c:pt>
                <c:pt idx="689">
                  <c:v>22.599999999999898</c:v>
                </c:pt>
                <c:pt idx="690">
                  <c:v>21.599999999999898</c:v>
                </c:pt>
                <c:pt idx="691">
                  <c:v>21.6999999999999</c:v>
                </c:pt>
                <c:pt idx="692">
                  <c:v>21.799999999999901</c:v>
                </c:pt>
                <c:pt idx="693">
                  <c:v>21.899999999999899</c:v>
                </c:pt>
                <c:pt idx="694">
                  <c:v>21.999999999999901</c:v>
                </c:pt>
                <c:pt idx="695">
                  <c:v>22.099999999999898</c:v>
                </c:pt>
                <c:pt idx="696">
                  <c:v>22.1999999999999</c:v>
                </c:pt>
                <c:pt idx="697">
                  <c:v>22.299999999999901</c:v>
                </c:pt>
                <c:pt idx="698">
                  <c:v>22.399999999999899</c:v>
                </c:pt>
                <c:pt idx="699">
                  <c:v>22.499999999999901</c:v>
                </c:pt>
                <c:pt idx="700">
                  <c:v>21.599999999999898</c:v>
                </c:pt>
                <c:pt idx="701">
                  <c:v>21.6999999999999</c:v>
                </c:pt>
                <c:pt idx="702">
                  <c:v>21.799999999999901</c:v>
                </c:pt>
                <c:pt idx="703">
                  <c:v>21.899999999999899</c:v>
                </c:pt>
                <c:pt idx="704">
                  <c:v>21.999999999999901</c:v>
                </c:pt>
                <c:pt idx="705">
                  <c:v>22.099999999999898</c:v>
                </c:pt>
                <c:pt idx="706">
                  <c:v>22.1999999999999</c:v>
                </c:pt>
                <c:pt idx="707">
                  <c:v>22.299999999999901</c:v>
                </c:pt>
                <c:pt idx="708">
                  <c:v>22.399999999999899</c:v>
                </c:pt>
                <c:pt idx="709">
                  <c:v>22.499999999999901</c:v>
                </c:pt>
                <c:pt idx="710">
                  <c:v>21.599999999999898</c:v>
                </c:pt>
                <c:pt idx="711">
                  <c:v>21.6999999999999</c:v>
                </c:pt>
                <c:pt idx="712">
                  <c:v>21.799999999999901</c:v>
                </c:pt>
                <c:pt idx="713">
                  <c:v>21.899999999999899</c:v>
                </c:pt>
                <c:pt idx="714">
                  <c:v>21.999999999999901</c:v>
                </c:pt>
                <c:pt idx="715">
                  <c:v>22.099999999999898</c:v>
                </c:pt>
                <c:pt idx="716">
                  <c:v>22.1999999999999</c:v>
                </c:pt>
                <c:pt idx="717">
                  <c:v>22.299999999999901</c:v>
                </c:pt>
                <c:pt idx="718">
                  <c:v>22.399999999999899</c:v>
                </c:pt>
                <c:pt idx="719">
                  <c:v>21.599999999999898</c:v>
                </c:pt>
                <c:pt idx="720">
                  <c:v>21.6999999999999</c:v>
                </c:pt>
                <c:pt idx="721">
                  <c:v>21.799999999999901</c:v>
                </c:pt>
                <c:pt idx="722">
                  <c:v>21.899999999999899</c:v>
                </c:pt>
                <c:pt idx="723">
                  <c:v>21.999999999999901</c:v>
                </c:pt>
                <c:pt idx="724">
                  <c:v>22.099999999999898</c:v>
                </c:pt>
                <c:pt idx="725">
                  <c:v>22.1999999999999</c:v>
                </c:pt>
                <c:pt idx="726">
                  <c:v>22.299999999999901</c:v>
                </c:pt>
                <c:pt idx="727">
                  <c:v>22.399999999999899</c:v>
                </c:pt>
                <c:pt idx="728">
                  <c:v>21.599999999999898</c:v>
                </c:pt>
                <c:pt idx="729">
                  <c:v>21.6999999999999</c:v>
                </c:pt>
                <c:pt idx="730">
                  <c:v>21.799999999999901</c:v>
                </c:pt>
                <c:pt idx="731">
                  <c:v>21.899999999999899</c:v>
                </c:pt>
                <c:pt idx="732">
                  <c:v>21.999999999999901</c:v>
                </c:pt>
                <c:pt idx="733">
                  <c:v>22.099999999999898</c:v>
                </c:pt>
                <c:pt idx="734">
                  <c:v>22.1999999999999</c:v>
                </c:pt>
                <c:pt idx="735">
                  <c:v>22.299999999999901</c:v>
                </c:pt>
                <c:pt idx="736">
                  <c:v>22.399999999999899</c:v>
                </c:pt>
                <c:pt idx="737">
                  <c:v>21.599999999999898</c:v>
                </c:pt>
                <c:pt idx="738">
                  <c:v>21.6999999999999</c:v>
                </c:pt>
                <c:pt idx="739">
                  <c:v>21.799999999999901</c:v>
                </c:pt>
                <c:pt idx="740">
                  <c:v>21.899999999999899</c:v>
                </c:pt>
                <c:pt idx="741">
                  <c:v>21.999999999999901</c:v>
                </c:pt>
                <c:pt idx="742">
                  <c:v>22.099999999999898</c:v>
                </c:pt>
                <c:pt idx="743">
                  <c:v>22.1999999999999</c:v>
                </c:pt>
                <c:pt idx="744">
                  <c:v>22.299999999999901</c:v>
                </c:pt>
                <c:pt idx="745">
                  <c:v>21.499999999999901</c:v>
                </c:pt>
                <c:pt idx="746">
                  <c:v>21.599999999999898</c:v>
                </c:pt>
                <c:pt idx="747">
                  <c:v>21.6999999999999</c:v>
                </c:pt>
                <c:pt idx="748">
                  <c:v>21.799999999999901</c:v>
                </c:pt>
                <c:pt idx="749">
                  <c:v>21.899999999999899</c:v>
                </c:pt>
                <c:pt idx="750">
                  <c:v>21.999999999999901</c:v>
                </c:pt>
                <c:pt idx="751">
                  <c:v>22.099999999999898</c:v>
                </c:pt>
                <c:pt idx="752">
                  <c:v>22.1999999999999</c:v>
                </c:pt>
                <c:pt idx="753">
                  <c:v>22.299999999999901</c:v>
                </c:pt>
                <c:pt idx="754">
                  <c:v>21.499999999999901</c:v>
                </c:pt>
                <c:pt idx="755">
                  <c:v>21.599999999999898</c:v>
                </c:pt>
                <c:pt idx="756">
                  <c:v>21.6999999999999</c:v>
                </c:pt>
                <c:pt idx="757">
                  <c:v>21.799999999999901</c:v>
                </c:pt>
                <c:pt idx="758">
                  <c:v>21.899999999999899</c:v>
                </c:pt>
                <c:pt idx="759">
                  <c:v>21.999999999999901</c:v>
                </c:pt>
                <c:pt idx="760">
                  <c:v>22.099999999999898</c:v>
                </c:pt>
                <c:pt idx="761">
                  <c:v>22.1999999999999</c:v>
                </c:pt>
                <c:pt idx="762">
                  <c:v>21.499999999999901</c:v>
                </c:pt>
                <c:pt idx="763">
                  <c:v>21.599999999999898</c:v>
                </c:pt>
                <c:pt idx="764">
                  <c:v>21.6999999999999</c:v>
                </c:pt>
                <c:pt idx="765">
                  <c:v>21.799999999999901</c:v>
                </c:pt>
                <c:pt idx="766">
                  <c:v>21.899999999999899</c:v>
                </c:pt>
                <c:pt idx="767">
                  <c:v>21.999999999999901</c:v>
                </c:pt>
                <c:pt idx="768">
                  <c:v>22.099999999999898</c:v>
                </c:pt>
                <c:pt idx="769">
                  <c:v>22.1999999999999</c:v>
                </c:pt>
                <c:pt idx="770">
                  <c:v>21.499999999999901</c:v>
                </c:pt>
                <c:pt idx="771">
                  <c:v>21.599999999999898</c:v>
                </c:pt>
                <c:pt idx="772">
                  <c:v>21.6999999999999</c:v>
                </c:pt>
                <c:pt idx="773">
                  <c:v>21.799999999999901</c:v>
                </c:pt>
                <c:pt idx="774">
                  <c:v>21.899999999999899</c:v>
                </c:pt>
                <c:pt idx="775">
                  <c:v>21.999999999999901</c:v>
                </c:pt>
                <c:pt idx="776">
                  <c:v>22.099999999999898</c:v>
                </c:pt>
                <c:pt idx="777">
                  <c:v>22.1999999999999</c:v>
                </c:pt>
                <c:pt idx="778">
                  <c:v>21.499999999999901</c:v>
                </c:pt>
                <c:pt idx="779">
                  <c:v>21.599999999999898</c:v>
                </c:pt>
                <c:pt idx="780">
                  <c:v>21.6999999999999</c:v>
                </c:pt>
                <c:pt idx="781">
                  <c:v>21.799999999999901</c:v>
                </c:pt>
                <c:pt idx="782">
                  <c:v>21.899999999999899</c:v>
                </c:pt>
                <c:pt idx="783">
                  <c:v>21.999999999999901</c:v>
                </c:pt>
                <c:pt idx="784">
                  <c:v>22.099999999999898</c:v>
                </c:pt>
                <c:pt idx="785">
                  <c:v>21.499999999999901</c:v>
                </c:pt>
                <c:pt idx="786">
                  <c:v>21.599999999999898</c:v>
                </c:pt>
                <c:pt idx="787">
                  <c:v>21.6999999999999</c:v>
                </c:pt>
                <c:pt idx="788">
                  <c:v>21.799999999999901</c:v>
                </c:pt>
                <c:pt idx="789">
                  <c:v>21.899999999999899</c:v>
                </c:pt>
                <c:pt idx="790">
                  <c:v>21.999999999999901</c:v>
                </c:pt>
                <c:pt idx="791">
                  <c:v>22.099999999999898</c:v>
                </c:pt>
                <c:pt idx="792">
                  <c:v>21.499999999999901</c:v>
                </c:pt>
                <c:pt idx="793">
                  <c:v>21.599999999999898</c:v>
                </c:pt>
                <c:pt idx="794">
                  <c:v>21.6999999999999</c:v>
                </c:pt>
                <c:pt idx="795">
                  <c:v>21.799999999999901</c:v>
                </c:pt>
                <c:pt idx="796">
                  <c:v>21.899999999999899</c:v>
                </c:pt>
                <c:pt idx="797">
                  <c:v>21.999999999999901</c:v>
                </c:pt>
                <c:pt idx="798">
                  <c:v>21.499999999999901</c:v>
                </c:pt>
                <c:pt idx="799">
                  <c:v>21.599999999999898</c:v>
                </c:pt>
                <c:pt idx="800">
                  <c:v>21.6999999999999</c:v>
                </c:pt>
                <c:pt idx="801">
                  <c:v>21.799999999999901</c:v>
                </c:pt>
                <c:pt idx="802">
                  <c:v>21.899999999999899</c:v>
                </c:pt>
                <c:pt idx="803">
                  <c:v>21.999999999999901</c:v>
                </c:pt>
                <c:pt idx="804">
                  <c:v>21.499999999999901</c:v>
                </c:pt>
                <c:pt idx="805">
                  <c:v>21.599999999999898</c:v>
                </c:pt>
                <c:pt idx="806">
                  <c:v>21.6999999999999</c:v>
                </c:pt>
                <c:pt idx="807">
                  <c:v>21.799999999999901</c:v>
                </c:pt>
                <c:pt idx="808">
                  <c:v>21.899999999999899</c:v>
                </c:pt>
                <c:pt idx="809">
                  <c:v>21.499999999999901</c:v>
                </c:pt>
                <c:pt idx="810">
                  <c:v>21.599999999999898</c:v>
                </c:pt>
                <c:pt idx="811">
                  <c:v>21.6999999999999</c:v>
                </c:pt>
                <c:pt idx="812">
                  <c:v>21.799999999999901</c:v>
                </c:pt>
                <c:pt idx="813">
                  <c:v>21.899999999999899</c:v>
                </c:pt>
                <c:pt idx="814">
                  <c:v>21.499999999999901</c:v>
                </c:pt>
                <c:pt idx="815">
                  <c:v>21.599999999999898</c:v>
                </c:pt>
                <c:pt idx="816">
                  <c:v>21.6999999999999</c:v>
                </c:pt>
                <c:pt idx="817">
                  <c:v>21.799999999999901</c:v>
                </c:pt>
                <c:pt idx="818">
                  <c:v>21.899999999999899</c:v>
                </c:pt>
                <c:pt idx="819">
                  <c:v>21.399999999999899</c:v>
                </c:pt>
                <c:pt idx="820">
                  <c:v>21.499999999999901</c:v>
                </c:pt>
                <c:pt idx="821">
                  <c:v>21.599999999999898</c:v>
                </c:pt>
                <c:pt idx="822">
                  <c:v>21.6999999999999</c:v>
                </c:pt>
                <c:pt idx="823">
                  <c:v>21.799999999999901</c:v>
                </c:pt>
                <c:pt idx="824">
                  <c:v>21.399999999999899</c:v>
                </c:pt>
                <c:pt idx="825">
                  <c:v>21.499999999999901</c:v>
                </c:pt>
                <c:pt idx="826">
                  <c:v>21.599999999999898</c:v>
                </c:pt>
                <c:pt idx="827">
                  <c:v>21.6999999999999</c:v>
                </c:pt>
                <c:pt idx="828">
                  <c:v>21.799999999999901</c:v>
                </c:pt>
                <c:pt idx="829">
                  <c:v>21.399999999999899</c:v>
                </c:pt>
                <c:pt idx="830">
                  <c:v>21.499999999999901</c:v>
                </c:pt>
                <c:pt idx="831">
                  <c:v>21.599999999999898</c:v>
                </c:pt>
                <c:pt idx="832">
                  <c:v>21.6999999999999</c:v>
                </c:pt>
                <c:pt idx="833">
                  <c:v>21.399999999999899</c:v>
                </c:pt>
                <c:pt idx="834">
                  <c:v>21.499999999999901</c:v>
                </c:pt>
                <c:pt idx="835">
                  <c:v>21.599999999999898</c:v>
                </c:pt>
                <c:pt idx="836">
                  <c:v>21.6999999999999</c:v>
                </c:pt>
                <c:pt idx="837">
                  <c:v>21.399999999999899</c:v>
                </c:pt>
                <c:pt idx="838">
                  <c:v>21.499999999999901</c:v>
                </c:pt>
                <c:pt idx="839">
                  <c:v>21.599999999999898</c:v>
                </c:pt>
                <c:pt idx="840">
                  <c:v>21.399999999999899</c:v>
                </c:pt>
                <c:pt idx="841">
                  <c:v>21.499999999999901</c:v>
                </c:pt>
                <c:pt idx="842">
                  <c:v>21.599999999999898</c:v>
                </c:pt>
                <c:pt idx="843">
                  <c:v>21.399999999999899</c:v>
                </c:pt>
                <c:pt idx="844">
                  <c:v>21.499999999999901</c:v>
                </c:pt>
                <c:pt idx="845">
                  <c:v>21.399999999999899</c:v>
                </c:pt>
                <c:pt idx="846">
                  <c:v>21.499999999999901</c:v>
                </c:pt>
                <c:pt idx="847">
                  <c:v>21.399999999999899</c:v>
                </c:pt>
                <c:pt idx="848">
                  <c:v>21.299999999999901</c:v>
                </c:pt>
                <c:pt idx="849">
                  <c:v>21.399999999999899</c:v>
                </c:pt>
                <c:pt idx="850">
                  <c:v>21.299999999999901</c:v>
                </c:pt>
                <c:pt idx="851">
                  <c:v>21.299999999999901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D3-4E29-9B77-B9FE762C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618591"/>
        <c:axId val="1485616095"/>
      </c:scatterChart>
      <c:scatterChart>
        <c:scatterStyle val="smoothMarker"/>
        <c:varyColors val="0"/>
        <c:ser>
          <c:idx val="0"/>
          <c:order val="0"/>
          <c:tx>
            <c:strRef>
              <c:f>'安定領域(加工セクター)'!$X$1</c:f>
              <c:strCache>
                <c:ptCount val="1"/>
              </c:strCache>
            </c:strRef>
          </c:tx>
          <c:spPr>
            <a:ln w="25400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'安定領域(加工セクター)'!$A$2:$A$853</c:f>
              <c:numCache>
                <c:formatCode>General</c:formatCode>
                <c:ptCount val="85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0.59999999999999898</c:v>
                </c:pt>
                <c:pt idx="86">
                  <c:v>0.59999999999999898</c:v>
                </c:pt>
                <c:pt idx="87">
                  <c:v>0.59999999999999898</c:v>
                </c:pt>
                <c:pt idx="88">
                  <c:v>0.59999999999999898</c:v>
                </c:pt>
                <c:pt idx="89">
                  <c:v>0.59999999999999898</c:v>
                </c:pt>
                <c:pt idx="90">
                  <c:v>0.59999999999999898</c:v>
                </c:pt>
                <c:pt idx="91">
                  <c:v>0.59999999999999898</c:v>
                </c:pt>
                <c:pt idx="92">
                  <c:v>0.59999999999999898</c:v>
                </c:pt>
                <c:pt idx="93">
                  <c:v>0.59999999999999898</c:v>
                </c:pt>
                <c:pt idx="94">
                  <c:v>0.59999999999999898</c:v>
                </c:pt>
                <c:pt idx="95">
                  <c:v>0.59999999999999898</c:v>
                </c:pt>
                <c:pt idx="96">
                  <c:v>0.59999999999999898</c:v>
                </c:pt>
                <c:pt idx="97">
                  <c:v>0.59999999999999898</c:v>
                </c:pt>
                <c:pt idx="98">
                  <c:v>0.59999999999999898</c:v>
                </c:pt>
                <c:pt idx="99">
                  <c:v>0.59999999999999898</c:v>
                </c:pt>
                <c:pt idx="100">
                  <c:v>0.59999999999999898</c:v>
                </c:pt>
                <c:pt idx="101">
                  <c:v>0.59999999999999898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0.8</c:v>
                </c:pt>
                <c:pt idx="120">
                  <c:v>0.8</c:v>
                </c:pt>
                <c:pt idx="121">
                  <c:v>0.8</c:v>
                </c:pt>
                <c:pt idx="122">
                  <c:v>0.8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0.8</c:v>
                </c:pt>
                <c:pt idx="129">
                  <c:v>0.8</c:v>
                </c:pt>
                <c:pt idx="130">
                  <c:v>0.8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1.1000000000000001</c:v>
                </c:pt>
                <c:pt idx="171">
                  <c:v>1.1000000000000001</c:v>
                </c:pt>
                <c:pt idx="172">
                  <c:v>1.1000000000000001</c:v>
                </c:pt>
                <c:pt idx="173">
                  <c:v>1.1000000000000001</c:v>
                </c:pt>
                <c:pt idx="174">
                  <c:v>1.1000000000000001</c:v>
                </c:pt>
                <c:pt idx="175">
                  <c:v>1.1000000000000001</c:v>
                </c:pt>
                <c:pt idx="176">
                  <c:v>1.1000000000000001</c:v>
                </c:pt>
                <c:pt idx="177">
                  <c:v>1.1000000000000001</c:v>
                </c:pt>
                <c:pt idx="178">
                  <c:v>1.1000000000000001</c:v>
                </c:pt>
                <c:pt idx="179">
                  <c:v>1.1000000000000001</c:v>
                </c:pt>
                <c:pt idx="180">
                  <c:v>1.1000000000000001</c:v>
                </c:pt>
                <c:pt idx="181">
                  <c:v>1.1000000000000001</c:v>
                </c:pt>
                <c:pt idx="182">
                  <c:v>1.1000000000000001</c:v>
                </c:pt>
                <c:pt idx="183">
                  <c:v>1.1000000000000001</c:v>
                </c:pt>
                <c:pt idx="184">
                  <c:v>1.1000000000000001</c:v>
                </c:pt>
                <c:pt idx="185">
                  <c:v>1.1000000000000001</c:v>
                </c:pt>
                <c:pt idx="186">
                  <c:v>1.1000000000000001</c:v>
                </c:pt>
                <c:pt idx="187">
                  <c:v>1.2</c:v>
                </c:pt>
                <c:pt idx="188">
                  <c:v>1.2</c:v>
                </c:pt>
                <c:pt idx="189">
                  <c:v>1.2</c:v>
                </c:pt>
                <c:pt idx="190">
                  <c:v>1.2</c:v>
                </c:pt>
                <c:pt idx="191">
                  <c:v>1.2</c:v>
                </c:pt>
                <c:pt idx="192">
                  <c:v>1.2</c:v>
                </c:pt>
                <c:pt idx="193">
                  <c:v>1.2</c:v>
                </c:pt>
                <c:pt idx="194">
                  <c:v>1.2</c:v>
                </c:pt>
                <c:pt idx="195">
                  <c:v>1.2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1.2</c:v>
                </c:pt>
                <c:pt idx="202">
                  <c:v>1.2</c:v>
                </c:pt>
                <c:pt idx="203">
                  <c:v>1.2</c:v>
                </c:pt>
                <c:pt idx="204">
                  <c:v>1.3</c:v>
                </c:pt>
                <c:pt idx="205">
                  <c:v>1.3</c:v>
                </c:pt>
                <c:pt idx="206">
                  <c:v>1.3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1.3</c:v>
                </c:pt>
                <c:pt idx="216">
                  <c:v>1.3</c:v>
                </c:pt>
                <c:pt idx="217">
                  <c:v>1.3</c:v>
                </c:pt>
                <c:pt idx="218">
                  <c:v>1.3</c:v>
                </c:pt>
                <c:pt idx="219">
                  <c:v>1.3</c:v>
                </c:pt>
                <c:pt idx="220">
                  <c:v>1.4</c:v>
                </c:pt>
                <c:pt idx="221">
                  <c:v>1.4</c:v>
                </c:pt>
                <c:pt idx="222">
                  <c:v>1.4</c:v>
                </c:pt>
                <c:pt idx="223">
                  <c:v>1.4</c:v>
                </c:pt>
                <c:pt idx="224">
                  <c:v>1.4</c:v>
                </c:pt>
                <c:pt idx="225">
                  <c:v>1.4</c:v>
                </c:pt>
                <c:pt idx="226">
                  <c:v>1.4</c:v>
                </c:pt>
                <c:pt idx="227">
                  <c:v>1.4</c:v>
                </c:pt>
                <c:pt idx="228">
                  <c:v>1.4</c:v>
                </c:pt>
                <c:pt idx="229">
                  <c:v>1.4</c:v>
                </c:pt>
                <c:pt idx="230">
                  <c:v>1.4</c:v>
                </c:pt>
                <c:pt idx="231">
                  <c:v>1.4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1.4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1.5</c:v>
                </c:pt>
                <c:pt idx="240">
                  <c:v>1.5</c:v>
                </c:pt>
                <c:pt idx="241">
                  <c:v>1.5</c:v>
                </c:pt>
                <c:pt idx="242">
                  <c:v>1.5</c:v>
                </c:pt>
                <c:pt idx="243">
                  <c:v>1.5</c:v>
                </c:pt>
                <c:pt idx="244">
                  <c:v>1.5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1.6</c:v>
                </c:pt>
                <c:pt idx="253">
                  <c:v>1.6</c:v>
                </c:pt>
                <c:pt idx="254">
                  <c:v>1.6</c:v>
                </c:pt>
                <c:pt idx="255">
                  <c:v>1.6</c:v>
                </c:pt>
                <c:pt idx="256">
                  <c:v>1.6</c:v>
                </c:pt>
                <c:pt idx="257">
                  <c:v>1.6</c:v>
                </c:pt>
                <c:pt idx="258">
                  <c:v>1.6</c:v>
                </c:pt>
                <c:pt idx="259">
                  <c:v>1.6</c:v>
                </c:pt>
                <c:pt idx="260">
                  <c:v>1.6</c:v>
                </c:pt>
                <c:pt idx="261">
                  <c:v>1.6</c:v>
                </c:pt>
                <c:pt idx="262">
                  <c:v>1.6</c:v>
                </c:pt>
                <c:pt idx="263">
                  <c:v>1.6</c:v>
                </c:pt>
                <c:pt idx="264">
                  <c:v>1.6</c:v>
                </c:pt>
                <c:pt idx="265">
                  <c:v>1.6</c:v>
                </c:pt>
                <c:pt idx="266">
                  <c:v>1.6</c:v>
                </c:pt>
                <c:pt idx="267">
                  <c:v>1.6</c:v>
                </c:pt>
                <c:pt idx="268">
                  <c:v>1.7</c:v>
                </c:pt>
                <c:pt idx="269">
                  <c:v>1.7</c:v>
                </c:pt>
                <c:pt idx="270">
                  <c:v>1.7</c:v>
                </c:pt>
                <c:pt idx="271">
                  <c:v>1.7</c:v>
                </c:pt>
                <c:pt idx="272">
                  <c:v>1.7</c:v>
                </c:pt>
                <c:pt idx="273">
                  <c:v>1.7</c:v>
                </c:pt>
                <c:pt idx="274">
                  <c:v>1.7</c:v>
                </c:pt>
                <c:pt idx="275">
                  <c:v>1.7</c:v>
                </c:pt>
                <c:pt idx="276">
                  <c:v>1.7</c:v>
                </c:pt>
                <c:pt idx="277">
                  <c:v>1.7</c:v>
                </c:pt>
                <c:pt idx="278">
                  <c:v>1.7</c:v>
                </c:pt>
                <c:pt idx="279">
                  <c:v>1.7</c:v>
                </c:pt>
                <c:pt idx="280">
                  <c:v>1.7</c:v>
                </c:pt>
                <c:pt idx="281">
                  <c:v>1.7</c:v>
                </c:pt>
                <c:pt idx="282">
                  <c:v>1.7</c:v>
                </c:pt>
                <c:pt idx="283">
                  <c:v>1.7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1.8</c:v>
                </c:pt>
                <c:pt idx="291">
                  <c:v>1.8</c:v>
                </c:pt>
                <c:pt idx="292">
                  <c:v>1.8</c:v>
                </c:pt>
                <c:pt idx="293">
                  <c:v>1.8</c:v>
                </c:pt>
                <c:pt idx="294">
                  <c:v>1.8</c:v>
                </c:pt>
                <c:pt idx="295">
                  <c:v>1.8</c:v>
                </c:pt>
                <c:pt idx="296">
                  <c:v>1.8</c:v>
                </c:pt>
                <c:pt idx="297">
                  <c:v>1.8</c:v>
                </c:pt>
                <c:pt idx="298">
                  <c:v>1.8</c:v>
                </c:pt>
                <c:pt idx="299">
                  <c:v>1.8</c:v>
                </c:pt>
                <c:pt idx="300">
                  <c:v>1.8</c:v>
                </c:pt>
                <c:pt idx="301">
                  <c:v>1.9</c:v>
                </c:pt>
                <c:pt idx="302">
                  <c:v>1.9</c:v>
                </c:pt>
                <c:pt idx="303">
                  <c:v>1.9</c:v>
                </c:pt>
                <c:pt idx="304">
                  <c:v>1.9</c:v>
                </c:pt>
                <c:pt idx="305">
                  <c:v>1.9</c:v>
                </c:pt>
                <c:pt idx="306">
                  <c:v>1.9</c:v>
                </c:pt>
                <c:pt idx="307">
                  <c:v>1.9</c:v>
                </c:pt>
                <c:pt idx="308">
                  <c:v>1.9</c:v>
                </c:pt>
                <c:pt idx="309">
                  <c:v>1.9</c:v>
                </c:pt>
                <c:pt idx="310">
                  <c:v>1.9</c:v>
                </c:pt>
                <c:pt idx="311">
                  <c:v>1.9</c:v>
                </c:pt>
                <c:pt idx="312">
                  <c:v>1.9</c:v>
                </c:pt>
                <c:pt idx="313">
                  <c:v>1.9</c:v>
                </c:pt>
                <c:pt idx="314">
                  <c:v>1.9</c:v>
                </c:pt>
                <c:pt idx="315">
                  <c:v>1.9</c:v>
                </c:pt>
                <c:pt idx="316">
                  <c:v>1.9</c:v>
                </c:pt>
                <c:pt idx="317">
                  <c:v>1.9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2.1</c:v>
                </c:pt>
                <c:pt idx="336">
                  <c:v>2.1</c:v>
                </c:pt>
                <c:pt idx="337">
                  <c:v>2.1</c:v>
                </c:pt>
                <c:pt idx="338">
                  <c:v>2.1</c:v>
                </c:pt>
                <c:pt idx="339">
                  <c:v>2.1</c:v>
                </c:pt>
                <c:pt idx="340">
                  <c:v>2.1</c:v>
                </c:pt>
                <c:pt idx="341">
                  <c:v>2.1</c:v>
                </c:pt>
                <c:pt idx="342">
                  <c:v>2.1</c:v>
                </c:pt>
                <c:pt idx="343">
                  <c:v>2.1</c:v>
                </c:pt>
                <c:pt idx="344">
                  <c:v>2.1</c:v>
                </c:pt>
                <c:pt idx="345">
                  <c:v>2.1</c:v>
                </c:pt>
                <c:pt idx="346">
                  <c:v>2.1</c:v>
                </c:pt>
                <c:pt idx="347">
                  <c:v>2.1</c:v>
                </c:pt>
                <c:pt idx="348">
                  <c:v>2.1</c:v>
                </c:pt>
                <c:pt idx="349">
                  <c:v>2.1</c:v>
                </c:pt>
                <c:pt idx="350">
                  <c:v>2.1</c:v>
                </c:pt>
                <c:pt idx="351">
                  <c:v>2.2000000000000002</c:v>
                </c:pt>
                <c:pt idx="352">
                  <c:v>2.2000000000000002</c:v>
                </c:pt>
                <c:pt idx="353">
                  <c:v>2.2000000000000002</c:v>
                </c:pt>
                <c:pt idx="354">
                  <c:v>2.2000000000000002</c:v>
                </c:pt>
                <c:pt idx="355">
                  <c:v>2.2000000000000002</c:v>
                </c:pt>
                <c:pt idx="356">
                  <c:v>2.2000000000000002</c:v>
                </c:pt>
                <c:pt idx="357">
                  <c:v>2.2000000000000002</c:v>
                </c:pt>
                <c:pt idx="358">
                  <c:v>2.2000000000000002</c:v>
                </c:pt>
                <c:pt idx="359">
                  <c:v>2.2000000000000002</c:v>
                </c:pt>
                <c:pt idx="360">
                  <c:v>2.2000000000000002</c:v>
                </c:pt>
                <c:pt idx="361">
                  <c:v>2.2000000000000002</c:v>
                </c:pt>
                <c:pt idx="362">
                  <c:v>2.2000000000000002</c:v>
                </c:pt>
                <c:pt idx="363">
                  <c:v>2.2000000000000002</c:v>
                </c:pt>
                <c:pt idx="364">
                  <c:v>2.2000000000000002</c:v>
                </c:pt>
                <c:pt idx="365">
                  <c:v>2.2000000000000002</c:v>
                </c:pt>
                <c:pt idx="366">
                  <c:v>2.2000000000000002</c:v>
                </c:pt>
                <c:pt idx="367">
                  <c:v>2.2999999999999998</c:v>
                </c:pt>
                <c:pt idx="368">
                  <c:v>2.2999999999999998</c:v>
                </c:pt>
                <c:pt idx="369">
                  <c:v>2.2999999999999998</c:v>
                </c:pt>
                <c:pt idx="370">
                  <c:v>2.2999999999999998</c:v>
                </c:pt>
                <c:pt idx="371">
                  <c:v>2.2999999999999998</c:v>
                </c:pt>
                <c:pt idx="372">
                  <c:v>2.2999999999999998</c:v>
                </c:pt>
                <c:pt idx="373">
                  <c:v>2.2999999999999998</c:v>
                </c:pt>
                <c:pt idx="374">
                  <c:v>2.2999999999999998</c:v>
                </c:pt>
                <c:pt idx="375">
                  <c:v>2.2999999999999998</c:v>
                </c:pt>
                <c:pt idx="376">
                  <c:v>2.2999999999999998</c:v>
                </c:pt>
                <c:pt idx="377">
                  <c:v>2.2999999999999998</c:v>
                </c:pt>
                <c:pt idx="378">
                  <c:v>2.2999999999999998</c:v>
                </c:pt>
                <c:pt idx="379">
                  <c:v>2.2999999999999998</c:v>
                </c:pt>
                <c:pt idx="380">
                  <c:v>2.2999999999999998</c:v>
                </c:pt>
                <c:pt idx="381">
                  <c:v>2.2999999999999998</c:v>
                </c:pt>
                <c:pt idx="382">
                  <c:v>2.2999999999999998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2.5</c:v>
                </c:pt>
                <c:pt idx="404">
                  <c:v>2.5</c:v>
                </c:pt>
                <c:pt idx="405">
                  <c:v>2.5</c:v>
                </c:pt>
                <c:pt idx="406">
                  <c:v>2.5</c:v>
                </c:pt>
                <c:pt idx="407">
                  <c:v>2.5</c:v>
                </c:pt>
                <c:pt idx="408">
                  <c:v>2.5</c:v>
                </c:pt>
                <c:pt idx="409">
                  <c:v>2.5</c:v>
                </c:pt>
                <c:pt idx="410">
                  <c:v>2.5</c:v>
                </c:pt>
                <c:pt idx="411">
                  <c:v>2.5</c:v>
                </c:pt>
                <c:pt idx="412">
                  <c:v>2.5</c:v>
                </c:pt>
                <c:pt idx="413">
                  <c:v>2.5</c:v>
                </c:pt>
                <c:pt idx="414">
                  <c:v>2.5</c:v>
                </c:pt>
                <c:pt idx="415">
                  <c:v>2.6</c:v>
                </c:pt>
                <c:pt idx="416">
                  <c:v>2.6</c:v>
                </c:pt>
                <c:pt idx="417">
                  <c:v>2.6</c:v>
                </c:pt>
                <c:pt idx="418">
                  <c:v>2.6</c:v>
                </c:pt>
                <c:pt idx="419">
                  <c:v>2.6</c:v>
                </c:pt>
                <c:pt idx="420">
                  <c:v>2.6</c:v>
                </c:pt>
                <c:pt idx="421">
                  <c:v>2.6</c:v>
                </c:pt>
                <c:pt idx="422">
                  <c:v>2.6</c:v>
                </c:pt>
                <c:pt idx="423">
                  <c:v>2.6</c:v>
                </c:pt>
                <c:pt idx="424">
                  <c:v>2.6</c:v>
                </c:pt>
                <c:pt idx="425">
                  <c:v>2.6</c:v>
                </c:pt>
                <c:pt idx="426">
                  <c:v>2.6</c:v>
                </c:pt>
                <c:pt idx="427">
                  <c:v>2.6</c:v>
                </c:pt>
                <c:pt idx="428">
                  <c:v>2.6</c:v>
                </c:pt>
                <c:pt idx="429">
                  <c:v>2.6</c:v>
                </c:pt>
                <c:pt idx="430">
                  <c:v>2.7</c:v>
                </c:pt>
                <c:pt idx="431">
                  <c:v>2.7</c:v>
                </c:pt>
                <c:pt idx="432">
                  <c:v>2.7</c:v>
                </c:pt>
                <c:pt idx="433">
                  <c:v>2.7</c:v>
                </c:pt>
                <c:pt idx="434">
                  <c:v>2.7</c:v>
                </c:pt>
                <c:pt idx="435">
                  <c:v>2.7</c:v>
                </c:pt>
                <c:pt idx="436">
                  <c:v>2.7</c:v>
                </c:pt>
                <c:pt idx="437">
                  <c:v>2.7</c:v>
                </c:pt>
                <c:pt idx="438">
                  <c:v>2.7</c:v>
                </c:pt>
                <c:pt idx="439">
                  <c:v>2.7</c:v>
                </c:pt>
                <c:pt idx="440">
                  <c:v>2.7</c:v>
                </c:pt>
                <c:pt idx="441">
                  <c:v>2.7</c:v>
                </c:pt>
                <c:pt idx="442">
                  <c:v>2.7</c:v>
                </c:pt>
                <c:pt idx="443">
                  <c:v>2.7</c:v>
                </c:pt>
                <c:pt idx="444">
                  <c:v>2.7</c:v>
                </c:pt>
                <c:pt idx="445">
                  <c:v>2.8</c:v>
                </c:pt>
                <c:pt idx="446">
                  <c:v>2.8</c:v>
                </c:pt>
                <c:pt idx="447">
                  <c:v>2.8</c:v>
                </c:pt>
                <c:pt idx="448">
                  <c:v>2.8</c:v>
                </c:pt>
                <c:pt idx="449">
                  <c:v>2.8</c:v>
                </c:pt>
                <c:pt idx="450">
                  <c:v>2.8</c:v>
                </c:pt>
                <c:pt idx="451">
                  <c:v>2.8</c:v>
                </c:pt>
                <c:pt idx="452">
                  <c:v>2.8</c:v>
                </c:pt>
                <c:pt idx="453">
                  <c:v>2.8</c:v>
                </c:pt>
                <c:pt idx="454">
                  <c:v>2.8</c:v>
                </c:pt>
                <c:pt idx="455">
                  <c:v>2.8</c:v>
                </c:pt>
                <c:pt idx="456">
                  <c:v>2.8</c:v>
                </c:pt>
                <c:pt idx="457">
                  <c:v>2.8</c:v>
                </c:pt>
                <c:pt idx="458">
                  <c:v>2.8</c:v>
                </c:pt>
                <c:pt idx="459">
                  <c:v>2.8</c:v>
                </c:pt>
                <c:pt idx="460">
                  <c:v>2.9</c:v>
                </c:pt>
                <c:pt idx="461">
                  <c:v>2.9</c:v>
                </c:pt>
                <c:pt idx="462">
                  <c:v>2.9</c:v>
                </c:pt>
                <c:pt idx="463">
                  <c:v>2.9</c:v>
                </c:pt>
                <c:pt idx="464">
                  <c:v>2.9</c:v>
                </c:pt>
                <c:pt idx="465">
                  <c:v>2.9</c:v>
                </c:pt>
                <c:pt idx="466">
                  <c:v>2.9</c:v>
                </c:pt>
                <c:pt idx="467">
                  <c:v>2.9</c:v>
                </c:pt>
                <c:pt idx="468">
                  <c:v>2.9</c:v>
                </c:pt>
                <c:pt idx="469">
                  <c:v>2.9</c:v>
                </c:pt>
                <c:pt idx="470">
                  <c:v>2.9</c:v>
                </c:pt>
                <c:pt idx="471">
                  <c:v>2.9</c:v>
                </c:pt>
                <c:pt idx="472">
                  <c:v>2.9</c:v>
                </c:pt>
                <c:pt idx="473">
                  <c:v>2.9</c:v>
                </c:pt>
                <c:pt idx="474">
                  <c:v>2.9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3.1</c:v>
                </c:pt>
                <c:pt idx="490">
                  <c:v>3.1</c:v>
                </c:pt>
                <c:pt idx="491">
                  <c:v>3.1</c:v>
                </c:pt>
                <c:pt idx="492">
                  <c:v>3.1</c:v>
                </c:pt>
                <c:pt idx="493">
                  <c:v>3.1</c:v>
                </c:pt>
                <c:pt idx="494">
                  <c:v>3.1</c:v>
                </c:pt>
                <c:pt idx="495">
                  <c:v>3.1</c:v>
                </c:pt>
                <c:pt idx="496">
                  <c:v>3.1</c:v>
                </c:pt>
                <c:pt idx="497">
                  <c:v>3.1</c:v>
                </c:pt>
                <c:pt idx="498">
                  <c:v>3.1</c:v>
                </c:pt>
                <c:pt idx="499">
                  <c:v>3.1</c:v>
                </c:pt>
                <c:pt idx="500">
                  <c:v>3.1</c:v>
                </c:pt>
                <c:pt idx="501">
                  <c:v>3.1</c:v>
                </c:pt>
                <c:pt idx="502">
                  <c:v>3.1</c:v>
                </c:pt>
                <c:pt idx="503">
                  <c:v>3.2</c:v>
                </c:pt>
                <c:pt idx="504">
                  <c:v>3.2</c:v>
                </c:pt>
                <c:pt idx="505">
                  <c:v>3.2</c:v>
                </c:pt>
                <c:pt idx="506">
                  <c:v>3.2</c:v>
                </c:pt>
                <c:pt idx="507">
                  <c:v>3.2</c:v>
                </c:pt>
                <c:pt idx="508">
                  <c:v>3.2</c:v>
                </c:pt>
                <c:pt idx="509">
                  <c:v>3.2</c:v>
                </c:pt>
                <c:pt idx="510">
                  <c:v>3.2</c:v>
                </c:pt>
                <c:pt idx="511">
                  <c:v>3.2</c:v>
                </c:pt>
                <c:pt idx="512">
                  <c:v>3.2</c:v>
                </c:pt>
                <c:pt idx="513">
                  <c:v>3.2</c:v>
                </c:pt>
                <c:pt idx="514">
                  <c:v>3.2</c:v>
                </c:pt>
                <c:pt idx="515">
                  <c:v>3.2</c:v>
                </c:pt>
                <c:pt idx="516">
                  <c:v>3.2</c:v>
                </c:pt>
                <c:pt idx="517">
                  <c:v>3.3</c:v>
                </c:pt>
                <c:pt idx="518">
                  <c:v>3.3</c:v>
                </c:pt>
                <c:pt idx="519">
                  <c:v>3.3</c:v>
                </c:pt>
                <c:pt idx="520">
                  <c:v>3.3</c:v>
                </c:pt>
                <c:pt idx="521">
                  <c:v>3.3</c:v>
                </c:pt>
                <c:pt idx="522">
                  <c:v>3.3</c:v>
                </c:pt>
                <c:pt idx="523">
                  <c:v>3.3</c:v>
                </c:pt>
                <c:pt idx="524">
                  <c:v>3.3</c:v>
                </c:pt>
                <c:pt idx="525">
                  <c:v>3.3</c:v>
                </c:pt>
                <c:pt idx="526">
                  <c:v>3.3</c:v>
                </c:pt>
                <c:pt idx="527">
                  <c:v>3.3</c:v>
                </c:pt>
                <c:pt idx="528">
                  <c:v>3.3</c:v>
                </c:pt>
                <c:pt idx="529">
                  <c:v>3.3</c:v>
                </c:pt>
                <c:pt idx="530">
                  <c:v>3.3</c:v>
                </c:pt>
                <c:pt idx="531">
                  <c:v>3.4</c:v>
                </c:pt>
                <c:pt idx="532">
                  <c:v>3.4</c:v>
                </c:pt>
                <c:pt idx="533">
                  <c:v>3.4</c:v>
                </c:pt>
                <c:pt idx="534">
                  <c:v>3.4</c:v>
                </c:pt>
                <c:pt idx="535">
                  <c:v>3.4</c:v>
                </c:pt>
                <c:pt idx="536">
                  <c:v>3.4</c:v>
                </c:pt>
                <c:pt idx="537">
                  <c:v>3.4</c:v>
                </c:pt>
                <c:pt idx="538">
                  <c:v>3.4</c:v>
                </c:pt>
                <c:pt idx="539">
                  <c:v>3.4</c:v>
                </c:pt>
                <c:pt idx="540">
                  <c:v>3.4</c:v>
                </c:pt>
                <c:pt idx="541">
                  <c:v>3.4</c:v>
                </c:pt>
                <c:pt idx="542">
                  <c:v>3.4</c:v>
                </c:pt>
                <c:pt idx="543">
                  <c:v>3.4</c:v>
                </c:pt>
                <c:pt idx="544">
                  <c:v>3.5</c:v>
                </c:pt>
                <c:pt idx="545">
                  <c:v>3.5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</c:v>
                </c:pt>
                <c:pt idx="566">
                  <c:v>3.6</c:v>
                </c:pt>
                <c:pt idx="567">
                  <c:v>3.6</c:v>
                </c:pt>
                <c:pt idx="568">
                  <c:v>3.6</c:v>
                </c:pt>
                <c:pt idx="569">
                  <c:v>3.6</c:v>
                </c:pt>
                <c:pt idx="570">
                  <c:v>3.7</c:v>
                </c:pt>
                <c:pt idx="571">
                  <c:v>3.7</c:v>
                </c:pt>
                <c:pt idx="572">
                  <c:v>3.7</c:v>
                </c:pt>
                <c:pt idx="573">
                  <c:v>3.7</c:v>
                </c:pt>
                <c:pt idx="574">
                  <c:v>3.7</c:v>
                </c:pt>
                <c:pt idx="575">
                  <c:v>3.7</c:v>
                </c:pt>
                <c:pt idx="576">
                  <c:v>3.7</c:v>
                </c:pt>
                <c:pt idx="577">
                  <c:v>3.7</c:v>
                </c:pt>
                <c:pt idx="578">
                  <c:v>3.7</c:v>
                </c:pt>
                <c:pt idx="579">
                  <c:v>3.7</c:v>
                </c:pt>
                <c:pt idx="580">
                  <c:v>3.7</c:v>
                </c:pt>
                <c:pt idx="581">
                  <c:v>3.7</c:v>
                </c:pt>
                <c:pt idx="582">
                  <c:v>3.7</c:v>
                </c:pt>
                <c:pt idx="583">
                  <c:v>3.8</c:v>
                </c:pt>
                <c:pt idx="584">
                  <c:v>3.8</c:v>
                </c:pt>
                <c:pt idx="585">
                  <c:v>3.8</c:v>
                </c:pt>
                <c:pt idx="586">
                  <c:v>3.8</c:v>
                </c:pt>
                <c:pt idx="587">
                  <c:v>3.8</c:v>
                </c:pt>
                <c:pt idx="588">
                  <c:v>3.8</c:v>
                </c:pt>
                <c:pt idx="589">
                  <c:v>3.8</c:v>
                </c:pt>
                <c:pt idx="590">
                  <c:v>3.8</c:v>
                </c:pt>
                <c:pt idx="591">
                  <c:v>3.8</c:v>
                </c:pt>
                <c:pt idx="592">
                  <c:v>3.8</c:v>
                </c:pt>
                <c:pt idx="593">
                  <c:v>3.8</c:v>
                </c:pt>
                <c:pt idx="594">
                  <c:v>3.8</c:v>
                </c:pt>
                <c:pt idx="595">
                  <c:v>3.9</c:v>
                </c:pt>
                <c:pt idx="596">
                  <c:v>3.9</c:v>
                </c:pt>
                <c:pt idx="597">
                  <c:v>3.9</c:v>
                </c:pt>
                <c:pt idx="598">
                  <c:v>3.9</c:v>
                </c:pt>
                <c:pt idx="599">
                  <c:v>3.9</c:v>
                </c:pt>
                <c:pt idx="600">
                  <c:v>3.9</c:v>
                </c:pt>
                <c:pt idx="601">
                  <c:v>3.9</c:v>
                </c:pt>
                <c:pt idx="602">
                  <c:v>3.9</c:v>
                </c:pt>
                <c:pt idx="603">
                  <c:v>3.9</c:v>
                </c:pt>
                <c:pt idx="604">
                  <c:v>3.9</c:v>
                </c:pt>
                <c:pt idx="605">
                  <c:v>3.9</c:v>
                </c:pt>
                <c:pt idx="606">
                  <c:v>3.9</c:v>
                </c:pt>
                <c:pt idx="607">
                  <c:v>3.9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4.0999999999999899</c:v>
                </c:pt>
                <c:pt idx="622">
                  <c:v>4.0999999999999899</c:v>
                </c:pt>
                <c:pt idx="623">
                  <c:v>4.0999999999999899</c:v>
                </c:pt>
                <c:pt idx="624">
                  <c:v>4.0999999999999899</c:v>
                </c:pt>
                <c:pt idx="625">
                  <c:v>4.0999999999999899</c:v>
                </c:pt>
                <c:pt idx="626">
                  <c:v>4.0999999999999899</c:v>
                </c:pt>
                <c:pt idx="627">
                  <c:v>4.0999999999999899</c:v>
                </c:pt>
                <c:pt idx="628">
                  <c:v>4.0999999999999899</c:v>
                </c:pt>
                <c:pt idx="629">
                  <c:v>4.0999999999999899</c:v>
                </c:pt>
                <c:pt idx="630">
                  <c:v>4.0999999999999899</c:v>
                </c:pt>
                <c:pt idx="631">
                  <c:v>4.0999999999999899</c:v>
                </c:pt>
                <c:pt idx="632">
                  <c:v>4.0999999999999899</c:v>
                </c:pt>
                <c:pt idx="633">
                  <c:v>4.2</c:v>
                </c:pt>
                <c:pt idx="634">
                  <c:v>4.2</c:v>
                </c:pt>
                <c:pt idx="635">
                  <c:v>4.2</c:v>
                </c:pt>
                <c:pt idx="636">
                  <c:v>4.2</c:v>
                </c:pt>
                <c:pt idx="637">
                  <c:v>4.2</c:v>
                </c:pt>
                <c:pt idx="638">
                  <c:v>4.2</c:v>
                </c:pt>
                <c:pt idx="639">
                  <c:v>4.2</c:v>
                </c:pt>
                <c:pt idx="640">
                  <c:v>4.2</c:v>
                </c:pt>
                <c:pt idx="641">
                  <c:v>4.2</c:v>
                </c:pt>
                <c:pt idx="642">
                  <c:v>4.2</c:v>
                </c:pt>
                <c:pt idx="643">
                  <c:v>4.2</c:v>
                </c:pt>
                <c:pt idx="644">
                  <c:v>4.2</c:v>
                </c:pt>
                <c:pt idx="645">
                  <c:v>4.2999999999999901</c:v>
                </c:pt>
                <c:pt idx="646">
                  <c:v>4.2999999999999901</c:v>
                </c:pt>
                <c:pt idx="647">
                  <c:v>4.2999999999999901</c:v>
                </c:pt>
                <c:pt idx="648">
                  <c:v>4.2999999999999901</c:v>
                </c:pt>
                <c:pt idx="649">
                  <c:v>4.2999999999999901</c:v>
                </c:pt>
                <c:pt idx="650">
                  <c:v>4.2999999999999901</c:v>
                </c:pt>
                <c:pt idx="651">
                  <c:v>4.2999999999999901</c:v>
                </c:pt>
                <c:pt idx="652">
                  <c:v>4.2999999999999901</c:v>
                </c:pt>
                <c:pt idx="653">
                  <c:v>4.2999999999999901</c:v>
                </c:pt>
                <c:pt idx="654">
                  <c:v>4.2999999999999901</c:v>
                </c:pt>
                <c:pt idx="655">
                  <c:v>4.2999999999999901</c:v>
                </c:pt>
                <c:pt idx="656">
                  <c:v>4.2999999999999901</c:v>
                </c:pt>
                <c:pt idx="657">
                  <c:v>4.3999999999999897</c:v>
                </c:pt>
                <c:pt idx="658">
                  <c:v>4.3999999999999897</c:v>
                </c:pt>
                <c:pt idx="659">
                  <c:v>4.3999999999999897</c:v>
                </c:pt>
                <c:pt idx="660">
                  <c:v>4.3999999999999897</c:v>
                </c:pt>
                <c:pt idx="661">
                  <c:v>4.3999999999999897</c:v>
                </c:pt>
                <c:pt idx="662">
                  <c:v>4.3999999999999897</c:v>
                </c:pt>
                <c:pt idx="663">
                  <c:v>4.3999999999999897</c:v>
                </c:pt>
                <c:pt idx="664">
                  <c:v>4.3999999999999897</c:v>
                </c:pt>
                <c:pt idx="665">
                  <c:v>4.3999999999999897</c:v>
                </c:pt>
                <c:pt idx="666">
                  <c:v>4.3999999999999897</c:v>
                </c:pt>
                <c:pt idx="667">
                  <c:v>4.3999999999999897</c:v>
                </c:pt>
                <c:pt idx="668">
                  <c:v>4.5</c:v>
                </c:pt>
                <c:pt idx="669">
                  <c:v>4.5</c:v>
                </c:pt>
                <c:pt idx="670">
                  <c:v>4.5</c:v>
                </c:pt>
                <c:pt idx="671">
                  <c:v>4.5</c:v>
                </c:pt>
                <c:pt idx="672">
                  <c:v>4.5</c:v>
                </c:pt>
                <c:pt idx="673">
                  <c:v>4.5</c:v>
                </c:pt>
                <c:pt idx="674">
                  <c:v>4.5</c:v>
                </c:pt>
                <c:pt idx="675">
                  <c:v>4.5</c:v>
                </c:pt>
                <c:pt idx="676">
                  <c:v>4.5</c:v>
                </c:pt>
                <c:pt idx="677">
                  <c:v>4.5</c:v>
                </c:pt>
                <c:pt idx="678">
                  <c:v>4.5</c:v>
                </c:pt>
                <c:pt idx="679">
                  <c:v>4.5999999999999899</c:v>
                </c:pt>
                <c:pt idx="680">
                  <c:v>4.5999999999999899</c:v>
                </c:pt>
                <c:pt idx="681">
                  <c:v>4.5999999999999899</c:v>
                </c:pt>
                <c:pt idx="682">
                  <c:v>4.5999999999999899</c:v>
                </c:pt>
                <c:pt idx="683">
                  <c:v>4.5999999999999899</c:v>
                </c:pt>
                <c:pt idx="684">
                  <c:v>4.5999999999999899</c:v>
                </c:pt>
                <c:pt idx="685">
                  <c:v>4.5999999999999899</c:v>
                </c:pt>
                <c:pt idx="686">
                  <c:v>4.5999999999999899</c:v>
                </c:pt>
                <c:pt idx="687">
                  <c:v>4.5999999999999899</c:v>
                </c:pt>
                <c:pt idx="688">
                  <c:v>4.5999999999999899</c:v>
                </c:pt>
                <c:pt idx="689">
                  <c:v>4.5999999999999899</c:v>
                </c:pt>
                <c:pt idx="690">
                  <c:v>4.7</c:v>
                </c:pt>
                <c:pt idx="691">
                  <c:v>4.7</c:v>
                </c:pt>
                <c:pt idx="692">
                  <c:v>4.7</c:v>
                </c:pt>
                <c:pt idx="693">
                  <c:v>4.7</c:v>
                </c:pt>
                <c:pt idx="694">
                  <c:v>4.7</c:v>
                </c:pt>
                <c:pt idx="695">
                  <c:v>4.7</c:v>
                </c:pt>
                <c:pt idx="696">
                  <c:v>4.7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4.7999999999999901</c:v>
                </c:pt>
                <c:pt idx="701">
                  <c:v>4.7999999999999901</c:v>
                </c:pt>
                <c:pt idx="702">
                  <c:v>4.7999999999999901</c:v>
                </c:pt>
                <c:pt idx="703">
                  <c:v>4.7999999999999901</c:v>
                </c:pt>
                <c:pt idx="704">
                  <c:v>4.7999999999999901</c:v>
                </c:pt>
                <c:pt idx="705">
                  <c:v>4.7999999999999901</c:v>
                </c:pt>
                <c:pt idx="706">
                  <c:v>4.7999999999999901</c:v>
                </c:pt>
                <c:pt idx="707">
                  <c:v>4.7999999999999901</c:v>
                </c:pt>
                <c:pt idx="708">
                  <c:v>4.7999999999999901</c:v>
                </c:pt>
                <c:pt idx="709">
                  <c:v>4.7999999999999901</c:v>
                </c:pt>
                <c:pt idx="710">
                  <c:v>4.9000000000000004</c:v>
                </c:pt>
                <c:pt idx="711">
                  <c:v>4.9000000000000004</c:v>
                </c:pt>
                <c:pt idx="712">
                  <c:v>4.9000000000000004</c:v>
                </c:pt>
                <c:pt idx="713">
                  <c:v>4.9000000000000004</c:v>
                </c:pt>
                <c:pt idx="714">
                  <c:v>4.9000000000000004</c:v>
                </c:pt>
                <c:pt idx="715">
                  <c:v>4.9000000000000004</c:v>
                </c:pt>
                <c:pt idx="716">
                  <c:v>4.9000000000000004</c:v>
                </c:pt>
                <c:pt idx="717">
                  <c:v>4.9000000000000004</c:v>
                </c:pt>
                <c:pt idx="718">
                  <c:v>4.9000000000000004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5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5.0999999999999899</c:v>
                </c:pt>
                <c:pt idx="729">
                  <c:v>5.0999999999999899</c:v>
                </c:pt>
                <c:pt idx="730">
                  <c:v>5.0999999999999899</c:v>
                </c:pt>
                <c:pt idx="731">
                  <c:v>5.0999999999999899</c:v>
                </c:pt>
                <c:pt idx="732">
                  <c:v>5.0999999999999899</c:v>
                </c:pt>
                <c:pt idx="733">
                  <c:v>5.0999999999999899</c:v>
                </c:pt>
                <c:pt idx="734">
                  <c:v>5.0999999999999899</c:v>
                </c:pt>
                <c:pt idx="735">
                  <c:v>5.0999999999999899</c:v>
                </c:pt>
                <c:pt idx="736">
                  <c:v>5.0999999999999899</c:v>
                </c:pt>
                <c:pt idx="737">
                  <c:v>5.2</c:v>
                </c:pt>
                <c:pt idx="738">
                  <c:v>5.2</c:v>
                </c:pt>
                <c:pt idx="739">
                  <c:v>5.2</c:v>
                </c:pt>
                <c:pt idx="740">
                  <c:v>5.2</c:v>
                </c:pt>
                <c:pt idx="741">
                  <c:v>5.2</c:v>
                </c:pt>
                <c:pt idx="742">
                  <c:v>5.2</c:v>
                </c:pt>
                <c:pt idx="743">
                  <c:v>5.2</c:v>
                </c:pt>
                <c:pt idx="744">
                  <c:v>5.2</c:v>
                </c:pt>
                <c:pt idx="745">
                  <c:v>5.2999999999999901</c:v>
                </c:pt>
                <c:pt idx="746">
                  <c:v>5.2999999999999901</c:v>
                </c:pt>
                <c:pt idx="747">
                  <c:v>5.2999999999999901</c:v>
                </c:pt>
                <c:pt idx="748">
                  <c:v>5.2999999999999901</c:v>
                </c:pt>
                <c:pt idx="749">
                  <c:v>5.2999999999999901</c:v>
                </c:pt>
                <c:pt idx="750">
                  <c:v>5.2999999999999901</c:v>
                </c:pt>
                <c:pt idx="751">
                  <c:v>5.2999999999999901</c:v>
                </c:pt>
                <c:pt idx="752">
                  <c:v>5.2999999999999901</c:v>
                </c:pt>
                <c:pt idx="753">
                  <c:v>5.2999999999999901</c:v>
                </c:pt>
                <c:pt idx="754">
                  <c:v>5.4</c:v>
                </c:pt>
                <c:pt idx="755">
                  <c:v>5.4</c:v>
                </c:pt>
                <c:pt idx="756">
                  <c:v>5.4</c:v>
                </c:pt>
                <c:pt idx="757">
                  <c:v>5.4</c:v>
                </c:pt>
                <c:pt idx="758">
                  <c:v>5.4</c:v>
                </c:pt>
                <c:pt idx="759">
                  <c:v>5.4</c:v>
                </c:pt>
                <c:pt idx="760">
                  <c:v>5.4</c:v>
                </c:pt>
                <c:pt idx="761">
                  <c:v>5.4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5.5999999999999899</c:v>
                </c:pt>
                <c:pt idx="771">
                  <c:v>5.5999999999999899</c:v>
                </c:pt>
                <c:pt idx="772">
                  <c:v>5.5999999999999899</c:v>
                </c:pt>
                <c:pt idx="773">
                  <c:v>5.5999999999999899</c:v>
                </c:pt>
                <c:pt idx="774">
                  <c:v>5.5999999999999899</c:v>
                </c:pt>
                <c:pt idx="775">
                  <c:v>5.5999999999999899</c:v>
                </c:pt>
                <c:pt idx="776">
                  <c:v>5.5999999999999899</c:v>
                </c:pt>
                <c:pt idx="777">
                  <c:v>5.5999999999999899</c:v>
                </c:pt>
                <c:pt idx="778">
                  <c:v>5.7</c:v>
                </c:pt>
                <c:pt idx="779">
                  <c:v>5.7</c:v>
                </c:pt>
                <c:pt idx="780">
                  <c:v>5.7</c:v>
                </c:pt>
                <c:pt idx="781">
                  <c:v>5.7</c:v>
                </c:pt>
                <c:pt idx="782">
                  <c:v>5.7</c:v>
                </c:pt>
                <c:pt idx="783">
                  <c:v>5.7</c:v>
                </c:pt>
                <c:pt idx="784">
                  <c:v>5.7</c:v>
                </c:pt>
                <c:pt idx="785">
                  <c:v>5.7999999999999901</c:v>
                </c:pt>
                <c:pt idx="786">
                  <c:v>5.7999999999999901</c:v>
                </c:pt>
                <c:pt idx="787">
                  <c:v>5.7999999999999901</c:v>
                </c:pt>
                <c:pt idx="788">
                  <c:v>5.7999999999999901</c:v>
                </c:pt>
                <c:pt idx="789">
                  <c:v>5.7999999999999901</c:v>
                </c:pt>
                <c:pt idx="790">
                  <c:v>5.7999999999999901</c:v>
                </c:pt>
                <c:pt idx="791">
                  <c:v>5.7999999999999901</c:v>
                </c:pt>
                <c:pt idx="792">
                  <c:v>5.9</c:v>
                </c:pt>
                <c:pt idx="793">
                  <c:v>5.9</c:v>
                </c:pt>
                <c:pt idx="794">
                  <c:v>5.9</c:v>
                </c:pt>
                <c:pt idx="795">
                  <c:v>5.9</c:v>
                </c:pt>
                <c:pt idx="796">
                  <c:v>5.9</c:v>
                </c:pt>
                <c:pt idx="797">
                  <c:v>5.9</c:v>
                </c:pt>
                <c:pt idx="798">
                  <c:v>6</c:v>
                </c:pt>
                <c:pt idx="799">
                  <c:v>6</c:v>
                </c:pt>
                <c:pt idx="800">
                  <c:v>6</c:v>
                </c:pt>
                <c:pt idx="801">
                  <c:v>6</c:v>
                </c:pt>
                <c:pt idx="802">
                  <c:v>6</c:v>
                </c:pt>
                <c:pt idx="803">
                  <c:v>6</c:v>
                </c:pt>
                <c:pt idx="804">
                  <c:v>6.0999999999999899</c:v>
                </c:pt>
                <c:pt idx="805">
                  <c:v>6.0999999999999899</c:v>
                </c:pt>
                <c:pt idx="806">
                  <c:v>6.0999999999999899</c:v>
                </c:pt>
                <c:pt idx="807">
                  <c:v>6.0999999999999899</c:v>
                </c:pt>
                <c:pt idx="808">
                  <c:v>6.0999999999999899</c:v>
                </c:pt>
                <c:pt idx="809">
                  <c:v>6.2</c:v>
                </c:pt>
                <c:pt idx="810">
                  <c:v>6.2</c:v>
                </c:pt>
                <c:pt idx="811">
                  <c:v>6.2</c:v>
                </c:pt>
                <c:pt idx="812">
                  <c:v>6.2</c:v>
                </c:pt>
                <c:pt idx="813">
                  <c:v>6.2</c:v>
                </c:pt>
                <c:pt idx="814">
                  <c:v>6.2999999999999901</c:v>
                </c:pt>
                <c:pt idx="815">
                  <c:v>6.2999999999999901</c:v>
                </c:pt>
                <c:pt idx="816">
                  <c:v>6.2999999999999901</c:v>
                </c:pt>
                <c:pt idx="817">
                  <c:v>6.2999999999999901</c:v>
                </c:pt>
                <c:pt idx="818">
                  <c:v>6.2999999999999901</c:v>
                </c:pt>
                <c:pt idx="819">
                  <c:v>6.4</c:v>
                </c:pt>
                <c:pt idx="820">
                  <c:v>6.4</c:v>
                </c:pt>
                <c:pt idx="821">
                  <c:v>6.4</c:v>
                </c:pt>
                <c:pt idx="822">
                  <c:v>6.4</c:v>
                </c:pt>
                <c:pt idx="823">
                  <c:v>6.4</c:v>
                </c:pt>
                <c:pt idx="824">
                  <c:v>6.5</c:v>
                </c:pt>
                <c:pt idx="825">
                  <c:v>6.5</c:v>
                </c:pt>
                <c:pt idx="826">
                  <c:v>6.5</c:v>
                </c:pt>
                <c:pt idx="827">
                  <c:v>6.5</c:v>
                </c:pt>
                <c:pt idx="828">
                  <c:v>6.5</c:v>
                </c:pt>
                <c:pt idx="829">
                  <c:v>6.5999999999999899</c:v>
                </c:pt>
                <c:pt idx="830">
                  <c:v>6.5999999999999899</c:v>
                </c:pt>
                <c:pt idx="831">
                  <c:v>6.5999999999999899</c:v>
                </c:pt>
                <c:pt idx="832">
                  <c:v>6.5999999999999899</c:v>
                </c:pt>
                <c:pt idx="833">
                  <c:v>6.7</c:v>
                </c:pt>
                <c:pt idx="834">
                  <c:v>6.7</c:v>
                </c:pt>
                <c:pt idx="835">
                  <c:v>6.7</c:v>
                </c:pt>
                <c:pt idx="836">
                  <c:v>6.7</c:v>
                </c:pt>
                <c:pt idx="837">
                  <c:v>6.7999999999999901</c:v>
                </c:pt>
                <c:pt idx="838">
                  <c:v>6.7999999999999901</c:v>
                </c:pt>
                <c:pt idx="839">
                  <c:v>6.7999999999999901</c:v>
                </c:pt>
                <c:pt idx="840">
                  <c:v>6.9</c:v>
                </c:pt>
                <c:pt idx="841">
                  <c:v>6.9</c:v>
                </c:pt>
                <c:pt idx="842">
                  <c:v>6.9</c:v>
                </c:pt>
                <c:pt idx="843">
                  <c:v>7</c:v>
                </c:pt>
                <c:pt idx="844">
                  <c:v>7</c:v>
                </c:pt>
                <c:pt idx="845">
                  <c:v>7.0999999999999899</c:v>
                </c:pt>
                <c:pt idx="846">
                  <c:v>7.0999999999999899</c:v>
                </c:pt>
                <c:pt idx="847">
                  <c:v>7.2</c:v>
                </c:pt>
                <c:pt idx="848">
                  <c:v>7.2999999999999901</c:v>
                </c:pt>
                <c:pt idx="849">
                  <c:v>7.2999999999999901</c:v>
                </c:pt>
                <c:pt idx="850">
                  <c:v>7.4</c:v>
                </c:pt>
                <c:pt idx="851">
                  <c:v>7.5</c:v>
                </c:pt>
              </c:numCache>
            </c:numRef>
          </c:xVal>
          <c:yVal>
            <c:numRef>
              <c:f>'安定領域(加工セクター)'!$X$2:$X$853</c:f>
              <c:numCache>
                <c:formatCode>General</c:formatCode>
                <c:ptCount val="852"/>
                <c:pt idx="0">
                  <c:v>0.122570302019508</c:v>
                </c:pt>
                <c:pt idx="1">
                  <c:v>0.122819912306533</c:v>
                </c:pt>
                <c:pt idx="2">
                  <c:v>0.123070329453161</c:v>
                </c:pt>
                <c:pt idx="3">
                  <c:v>0.123321555829214</c:v>
                </c:pt>
                <c:pt idx="4">
                  <c:v>0.123573593819519</c:v>
                </c:pt>
                <c:pt idx="5">
                  <c:v>0.123826445823971</c:v>
                </c:pt>
                <c:pt idx="6">
                  <c:v>0.12408011425764</c:v>
                </c:pt>
                <c:pt idx="7">
                  <c:v>0.124334601550829</c:v>
                </c:pt>
                <c:pt idx="8">
                  <c:v>0.124589910149174</c:v>
                </c:pt>
                <c:pt idx="9">
                  <c:v>0.12484604251371</c:v>
                </c:pt>
                <c:pt idx="10">
                  <c:v>0.125103001120975</c:v>
                </c:pt>
                <c:pt idx="11">
                  <c:v>0.125360788463075</c:v>
                </c:pt>
                <c:pt idx="12">
                  <c:v>0.12561940704778099</c:v>
                </c:pt>
                <c:pt idx="13">
                  <c:v>0.12587885939861099</c:v>
                </c:pt>
                <c:pt idx="14">
                  <c:v>0.12613914805491599</c:v>
                </c:pt>
                <c:pt idx="15">
                  <c:v>0.126400275571972</c:v>
                </c:pt>
                <c:pt idx="16">
                  <c:v>0.12666224452106201</c:v>
                </c:pt>
                <c:pt idx="17">
                  <c:v>0.122570302019508</c:v>
                </c:pt>
                <c:pt idx="18">
                  <c:v>0.122819912306533</c:v>
                </c:pt>
                <c:pt idx="19">
                  <c:v>0.123070329453161</c:v>
                </c:pt>
                <c:pt idx="20">
                  <c:v>0.123321555829214</c:v>
                </c:pt>
                <c:pt idx="21">
                  <c:v>0.123573593819519</c:v>
                </c:pt>
                <c:pt idx="22">
                  <c:v>0.123826445823971</c:v>
                </c:pt>
                <c:pt idx="23">
                  <c:v>0.12408011425764</c:v>
                </c:pt>
                <c:pt idx="24">
                  <c:v>0.124334601550829</c:v>
                </c:pt>
                <c:pt idx="25">
                  <c:v>0.124589910149174</c:v>
                </c:pt>
                <c:pt idx="26">
                  <c:v>0.12484604251371</c:v>
                </c:pt>
                <c:pt idx="27">
                  <c:v>0.125103001120975</c:v>
                </c:pt>
                <c:pt idx="28">
                  <c:v>0.125360788463075</c:v>
                </c:pt>
                <c:pt idx="29">
                  <c:v>0.12561940704778099</c:v>
                </c:pt>
                <c:pt idx="30">
                  <c:v>0.12587885939861099</c:v>
                </c:pt>
                <c:pt idx="31">
                  <c:v>0.12613914805491599</c:v>
                </c:pt>
                <c:pt idx="32">
                  <c:v>0.126400275571972</c:v>
                </c:pt>
                <c:pt idx="33">
                  <c:v>0.12666224452106201</c:v>
                </c:pt>
                <c:pt idx="34">
                  <c:v>0.122570302019508</c:v>
                </c:pt>
                <c:pt idx="35">
                  <c:v>0.122819912306533</c:v>
                </c:pt>
                <c:pt idx="36">
                  <c:v>0.123070329453161</c:v>
                </c:pt>
                <c:pt idx="37">
                  <c:v>0.123321555829214</c:v>
                </c:pt>
                <c:pt idx="38">
                  <c:v>0.123573593819519</c:v>
                </c:pt>
                <c:pt idx="39">
                  <c:v>0.123826445823971</c:v>
                </c:pt>
                <c:pt idx="40">
                  <c:v>0.12408011425764</c:v>
                </c:pt>
                <c:pt idx="41">
                  <c:v>0.124334601550829</c:v>
                </c:pt>
                <c:pt idx="42">
                  <c:v>0.124589910149174</c:v>
                </c:pt>
                <c:pt idx="43">
                  <c:v>0.12484604251371</c:v>
                </c:pt>
                <c:pt idx="44">
                  <c:v>0.125103001120975</c:v>
                </c:pt>
                <c:pt idx="45">
                  <c:v>0.125360788463075</c:v>
                </c:pt>
                <c:pt idx="46">
                  <c:v>0.12561940704778099</c:v>
                </c:pt>
                <c:pt idx="47">
                  <c:v>0.12587885939861099</c:v>
                </c:pt>
                <c:pt idx="48">
                  <c:v>0.12613914805491599</c:v>
                </c:pt>
                <c:pt idx="49">
                  <c:v>0.126400275571972</c:v>
                </c:pt>
                <c:pt idx="50">
                  <c:v>0.12666224452106201</c:v>
                </c:pt>
                <c:pt idx="51">
                  <c:v>0.122570302019508</c:v>
                </c:pt>
                <c:pt idx="52">
                  <c:v>0.122819912306533</c:v>
                </c:pt>
                <c:pt idx="53">
                  <c:v>0.123070329453161</c:v>
                </c:pt>
                <c:pt idx="54">
                  <c:v>0.123321555829214</c:v>
                </c:pt>
                <c:pt idx="55">
                  <c:v>0.123573593819519</c:v>
                </c:pt>
                <c:pt idx="56">
                  <c:v>0.123826445823971</c:v>
                </c:pt>
                <c:pt idx="57">
                  <c:v>0.12408011425764</c:v>
                </c:pt>
                <c:pt idx="58">
                  <c:v>0.124334601550829</c:v>
                </c:pt>
                <c:pt idx="59">
                  <c:v>0.124589910149174</c:v>
                </c:pt>
                <c:pt idx="60">
                  <c:v>0.12484604251371</c:v>
                </c:pt>
                <c:pt idx="61">
                  <c:v>0.125103001120975</c:v>
                </c:pt>
                <c:pt idx="62">
                  <c:v>0.125360788463075</c:v>
                </c:pt>
                <c:pt idx="63">
                  <c:v>0.12561940704778099</c:v>
                </c:pt>
                <c:pt idx="64">
                  <c:v>0.12587885939861099</c:v>
                </c:pt>
                <c:pt idx="65">
                  <c:v>0.12613914805491599</c:v>
                </c:pt>
                <c:pt idx="66">
                  <c:v>0.126400275571972</c:v>
                </c:pt>
                <c:pt idx="67">
                  <c:v>0.12666224452106201</c:v>
                </c:pt>
                <c:pt idx="68">
                  <c:v>0.122570302019508</c:v>
                </c:pt>
                <c:pt idx="69">
                  <c:v>0.122819912306533</c:v>
                </c:pt>
                <c:pt idx="70">
                  <c:v>0.123070329453161</c:v>
                </c:pt>
                <c:pt idx="71">
                  <c:v>0.123321555829214</c:v>
                </c:pt>
                <c:pt idx="72">
                  <c:v>0.123573593819519</c:v>
                </c:pt>
                <c:pt idx="73">
                  <c:v>0.123826445823971</c:v>
                </c:pt>
                <c:pt idx="74">
                  <c:v>0.12408011425764</c:v>
                </c:pt>
                <c:pt idx="75">
                  <c:v>0.124334601550829</c:v>
                </c:pt>
                <c:pt idx="76">
                  <c:v>0.124589910149174</c:v>
                </c:pt>
                <c:pt idx="77">
                  <c:v>0.12484604251371</c:v>
                </c:pt>
                <c:pt idx="78">
                  <c:v>0.125103001120975</c:v>
                </c:pt>
                <c:pt idx="79">
                  <c:v>0.125360788463075</c:v>
                </c:pt>
                <c:pt idx="80">
                  <c:v>0.12561940704778099</c:v>
                </c:pt>
                <c:pt idx="81">
                  <c:v>0.12587885939861099</c:v>
                </c:pt>
                <c:pt idx="82">
                  <c:v>0.12613914805491599</c:v>
                </c:pt>
                <c:pt idx="83">
                  <c:v>0.126400275571972</c:v>
                </c:pt>
                <c:pt idx="84">
                  <c:v>0.12666224452106201</c:v>
                </c:pt>
                <c:pt idx="85">
                  <c:v>0.122570302019508</c:v>
                </c:pt>
                <c:pt idx="86">
                  <c:v>0.122819912306533</c:v>
                </c:pt>
                <c:pt idx="87">
                  <c:v>0.123070329453161</c:v>
                </c:pt>
                <c:pt idx="88">
                  <c:v>0.123321555829214</c:v>
                </c:pt>
                <c:pt idx="89">
                  <c:v>0.123573593819519</c:v>
                </c:pt>
                <c:pt idx="90">
                  <c:v>0.123826445823971</c:v>
                </c:pt>
                <c:pt idx="91">
                  <c:v>0.12408011425764</c:v>
                </c:pt>
                <c:pt idx="92">
                  <c:v>0.124334601550829</c:v>
                </c:pt>
                <c:pt idx="93">
                  <c:v>0.124589910149174</c:v>
                </c:pt>
                <c:pt idx="94">
                  <c:v>0.12484604251371</c:v>
                </c:pt>
                <c:pt idx="95">
                  <c:v>0.125103001120975</c:v>
                </c:pt>
                <c:pt idx="96">
                  <c:v>0.125360788463075</c:v>
                </c:pt>
                <c:pt idx="97">
                  <c:v>0.12561940704778099</c:v>
                </c:pt>
                <c:pt idx="98">
                  <c:v>0.12587885939861099</c:v>
                </c:pt>
                <c:pt idx="99">
                  <c:v>0.12613914805491599</c:v>
                </c:pt>
                <c:pt idx="100">
                  <c:v>0.126400275571972</c:v>
                </c:pt>
                <c:pt idx="101">
                  <c:v>0.12666224452106201</c:v>
                </c:pt>
                <c:pt idx="102">
                  <c:v>0.122570302019508</c:v>
                </c:pt>
                <c:pt idx="103">
                  <c:v>0.122819912306533</c:v>
                </c:pt>
                <c:pt idx="104">
                  <c:v>0.123070329453161</c:v>
                </c:pt>
                <c:pt idx="105">
                  <c:v>0.123321555829214</c:v>
                </c:pt>
                <c:pt idx="106">
                  <c:v>0.123573593819519</c:v>
                </c:pt>
                <c:pt idx="107">
                  <c:v>0.123826445823971</c:v>
                </c:pt>
                <c:pt idx="108">
                  <c:v>0.12408011425764</c:v>
                </c:pt>
                <c:pt idx="109">
                  <c:v>0.124334601550829</c:v>
                </c:pt>
                <c:pt idx="110">
                  <c:v>0.124589910149174</c:v>
                </c:pt>
                <c:pt idx="111">
                  <c:v>0.12484604251371</c:v>
                </c:pt>
                <c:pt idx="112">
                  <c:v>0.125103001120975</c:v>
                </c:pt>
                <c:pt idx="113">
                  <c:v>0.125360788463075</c:v>
                </c:pt>
                <c:pt idx="114">
                  <c:v>0.12561940704778099</c:v>
                </c:pt>
                <c:pt idx="115">
                  <c:v>0.12587885939861099</c:v>
                </c:pt>
                <c:pt idx="116">
                  <c:v>0.12613914805491599</c:v>
                </c:pt>
                <c:pt idx="117">
                  <c:v>0.126400275571972</c:v>
                </c:pt>
                <c:pt idx="118">
                  <c:v>0.12666224452106201</c:v>
                </c:pt>
                <c:pt idx="119">
                  <c:v>0.122570302019508</c:v>
                </c:pt>
                <c:pt idx="120">
                  <c:v>0.122819912306533</c:v>
                </c:pt>
                <c:pt idx="121">
                  <c:v>0.123070329453161</c:v>
                </c:pt>
                <c:pt idx="122">
                  <c:v>0.123321555829214</c:v>
                </c:pt>
                <c:pt idx="123">
                  <c:v>0.123573593819519</c:v>
                </c:pt>
                <c:pt idx="124">
                  <c:v>0.123826445823971</c:v>
                </c:pt>
                <c:pt idx="125">
                  <c:v>0.12408011425764</c:v>
                </c:pt>
                <c:pt idx="126">
                  <c:v>0.124334601550829</c:v>
                </c:pt>
                <c:pt idx="127">
                  <c:v>0.124589910149174</c:v>
                </c:pt>
                <c:pt idx="128">
                  <c:v>0.12484604251371</c:v>
                </c:pt>
                <c:pt idx="129">
                  <c:v>0.125103001120975</c:v>
                </c:pt>
                <c:pt idx="130">
                  <c:v>0.125360788463075</c:v>
                </c:pt>
                <c:pt idx="131">
                  <c:v>0.12561940704778099</c:v>
                </c:pt>
                <c:pt idx="132">
                  <c:v>0.12587885939861099</c:v>
                </c:pt>
                <c:pt idx="133">
                  <c:v>0.12613914805491599</c:v>
                </c:pt>
                <c:pt idx="134">
                  <c:v>0.126400275571972</c:v>
                </c:pt>
                <c:pt idx="135">
                  <c:v>0.12666224452106201</c:v>
                </c:pt>
                <c:pt idx="136">
                  <c:v>0.122570302019508</c:v>
                </c:pt>
                <c:pt idx="137">
                  <c:v>0.122819912306533</c:v>
                </c:pt>
                <c:pt idx="138">
                  <c:v>0.123070329453161</c:v>
                </c:pt>
                <c:pt idx="139">
                  <c:v>0.123321555829214</c:v>
                </c:pt>
                <c:pt idx="140">
                  <c:v>0.123573593819519</c:v>
                </c:pt>
                <c:pt idx="141">
                  <c:v>0.123826445823971</c:v>
                </c:pt>
                <c:pt idx="142">
                  <c:v>0.12408011425764</c:v>
                </c:pt>
                <c:pt idx="143">
                  <c:v>0.124334601550829</c:v>
                </c:pt>
                <c:pt idx="144">
                  <c:v>0.124589910149174</c:v>
                </c:pt>
                <c:pt idx="145">
                  <c:v>0.12484604251371</c:v>
                </c:pt>
                <c:pt idx="146">
                  <c:v>0.125103001120975</c:v>
                </c:pt>
                <c:pt idx="147">
                  <c:v>0.125360788463075</c:v>
                </c:pt>
                <c:pt idx="148">
                  <c:v>0.12561940704778099</c:v>
                </c:pt>
                <c:pt idx="149">
                  <c:v>0.12587885939861099</c:v>
                </c:pt>
                <c:pt idx="150">
                  <c:v>0.12613914805491599</c:v>
                </c:pt>
                <c:pt idx="151">
                  <c:v>0.126400275571972</c:v>
                </c:pt>
                <c:pt idx="152">
                  <c:v>0.12666224452106201</c:v>
                </c:pt>
                <c:pt idx="153">
                  <c:v>0.122570302019508</c:v>
                </c:pt>
                <c:pt idx="154">
                  <c:v>0.122819912306533</c:v>
                </c:pt>
                <c:pt idx="155">
                  <c:v>0.123070329453161</c:v>
                </c:pt>
                <c:pt idx="156">
                  <c:v>0.123321555829214</c:v>
                </c:pt>
                <c:pt idx="157">
                  <c:v>0.123573593819519</c:v>
                </c:pt>
                <c:pt idx="158">
                  <c:v>0.123826445823971</c:v>
                </c:pt>
                <c:pt idx="159">
                  <c:v>0.12408011425764</c:v>
                </c:pt>
                <c:pt idx="160">
                  <c:v>0.124334601550829</c:v>
                </c:pt>
                <c:pt idx="161">
                  <c:v>0.124589910149174</c:v>
                </c:pt>
                <c:pt idx="162">
                  <c:v>0.12484604251371</c:v>
                </c:pt>
                <c:pt idx="163">
                  <c:v>0.125103001120975</c:v>
                </c:pt>
                <c:pt idx="164">
                  <c:v>0.125360788463075</c:v>
                </c:pt>
                <c:pt idx="165">
                  <c:v>0.12561940704778099</c:v>
                </c:pt>
                <c:pt idx="166">
                  <c:v>0.12587885939861099</c:v>
                </c:pt>
                <c:pt idx="167">
                  <c:v>0.12613914805491599</c:v>
                </c:pt>
                <c:pt idx="168">
                  <c:v>0.126400275571972</c:v>
                </c:pt>
                <c:pt idx="169">
                  <c:v>0.12666224452106201</c:v>
                </c:pt>
                <c:pt idx="170">
                  <c:v>0.122570302019508</c:v>
                </c:pt>
                <c:pt idx="171">
                  <c:v>0.122819912306533</c:v>
                </c:pt>
                <c:pt idx="172">
                  <c:v>0.123070329453161</c:v>
                </c:pt>
                <c:pt idx="173">
                  <c:v>0.123321555829214</c:v>
                </c:pt>
                <c:pt idx="174">
                  <c:v>0.123573593819519</c:v>
                </c:pt>
                <c:pt idx="175">
                  <c:v>0.123826445823971</c:v>
                </c:pt>
                <c:pt idx="176">
                  <c:v>0.12408011425764</c:v>
                </c:pt>
                <c:pt idx="177">
                  <c:v>0.124334601550829</c:v>
                </c:pt>
                <c:pt idx="178">
                  <c:v>0.124589910149174</c:v>
                </c:pt>
                <c:pt idx="179">
                  <c:v>0.12484604251371</c:v>
                </c:pt>
                <c:pt idx="180">
                  <c:v>0.125103001120975</c:v>
                </c:pt>
                <c:pt idx="181">
                  <c:v>0.125360788463075</c:v>
                </c:pt>
                <c:pt idx="182">
                  <c:v>0.12561940704778099</c:v>
                </c:pt>
                <c:pt idx="183">
                  <c:v>0.12587885939861099</c:v>
                </c:pt>
                <c:pt idx="184">
                  <c:v>0.12613914805491599</c:v>
                </c:pt>
                <c:pt idx="185">
                  <c:v>0.126400275571972</c:v>
                </c:pt>
                <c:pt idx="186">
                  <c:v>0.12666224452106201</c:v>
                </c:pt>
                <c:pt idx="187">
                  <c:v>0.122570302019508</c:v>
                </c:pt>
                <c:pt idx="188">
                  <c:v>0.122819912306533</c:v>
                </c:pt>
                <c:pt idx="189">
                  <c:v>0.123070329453161</c:v>
                </c:pt>
                <c:pt idx="190">
                  <c:v>0.123321555829214</c:v>
                </c:pt>
                <c:pt idx="191">
                  <c:v>0.123573593819519</c:v>
                </c:pt>
                <c:pt idx="192">
                  <c:v>0.123826445823971</c:v>
                </c:pt>
                <c:pt idx="193">
                  <c:v>0.12408011425764</c:v>
                </c:pt>
                <c:pt idx="194">
                  <c:v>0.124334601550829</c:v>
                </c:pt>
                <c:pt idx="195">
                  <c:v>0.124589910149174</c:v>
                </c:pt>
                <c:pt idx="196">
                  <c:v>0.12484604251371</c:v>
                </c:pt>
                <c:pt idx="197">
                  <c:v>0.125103001120975</c:v>
                </c:pt>
                <c:pt idx="198">
                  <c:v>0.125360788463075</c:v>
                </c:pt>
                <c:pt idx="199">
                  <c:v>0.12561940704778099</c:v>
                </c:pt>
                <c:pt idx="200">
                  <c:v>0.12587885939861099</c:v>
                </c:pt>
                <c:pt idx="201">
                  <c:v>0.12613914805491599</c:v>
                </c:pt>
                <c:pt idx="202">
                  <c:v>0.126400275571972</c:v>
                </c:pt>
                <c:pt idx="203">
                  <c:v>0.12666224452106201</c:v>
                </c:pt>
                <c:pt idx="204">
                  <c:v>0.122570302019508</c:v>
                </c:pt>
                <c:pt idx="205">
                  <c:v>0.122819912306533</c:v>
                </c:pt>
                <c:pt idx="206">
                  <c:v>0.123070329453161</c:v>
                </c:pt>
                <c:pt idx="207">
                  <c:v>0.123321555829214</c:v>
                </c:pt>
                <c:pt idx="208">
                  <c:v>0.123573593819519</c:v>
                </c:pt>
                <c:pt idx="209">
                  <c:v>0.123826445823971</c:v>
                </c:pt>
                <c:pt idx="210">
                  <c:v>0.12408011425764</c:v>
                </c:pt>
                <c:pt idx="211">
                  <c:v>0.124334601550829</c:v>
                </c:pt>
                <c:pt idx="212">
                  <c:v>0.124589910149174</c:v>
                </c:pt>
                <c:pt idx="213">
                  <c:v>0.12484604251371</c:v>
                </c:pt>
                <c:pt idx="214">
                  <c:v>0.125103001120975</c:v>
                </c:pt>
                <c:pt idx="215">
                  <c:v>0.125360788463075</c:v>
                </c:pt>
                <c:pt idx="216">
                  <c:v>0.12561940704778099</c:v>
                </c:pt>
                <c:pt idx="217">
                  <c:v>0.12587885939861099</c:v>
                </c:pt>
                <c:pt idx="218">
                  <c:v>0.12613914805491599</c:v>
                </c:pt>
                <c:pt idx="219">
                  <c:v>0.126400275571972</c:v>
                </c:pt>
                <c:pt idx="220">
                  <c:v>0.122570302019508</c:v>
                </c:pt>
                <c:pt idx="221">
                  <c:v>0.122819912306533</c:v>
                </c:pt>
                <c:pt idx="222">
                  <c:v>0.123070329453161</c:v>
                </c:pt>
                <c:pt idx="223">
                  <c:v>0.123321555829214</c:v>
                </c:pt>
                <c:pt idx="224">
                  <c:v>0.123573593819519</c:v>
                </c:pt>
                <c:pt idx="225">
                  <c:v>0.123826445823971</c:v>
                </c:pt>
                <c:pt idx="226">
                  <c:v>0.12408011425764</c:v>
                </c:pt>
                <c:pt idx="227">
                  <c:v>0.124334601550829</c:v>
                </c:pt>
                <c:pt idx="228">
                  <c:v>0.124589910149174</c:v>
                </c:pt>
                <c:pt idx="229">
                  <c:v>0.12484604251371</c:v>
                </c:pt>
                <c:pt idx="230">
                  <c:v>0.125103001120975</c:v>
                </c:pt>
                <c:pt idx="231">
                  <c:v>0.125360788463075</c:v>
                </c:pt>
                <c:pt idx="232">
                  <c:v>0.12561940704778099</c:v>
                </c:pt>
                <c:pt idx="233">
                  <c:v>0.12587885939861099</c:v>
                </c:pt>
                <c:pt idx="234">
                  <c:v>0.12613914805491599</c:v>
                </c:pt>
                <c:pt idx="235">
                  <c:v>0.126400275571972</c:v>
                </c:pt>
                <c:pt idx="236">
                  <c:v>0.122570302019508</c:v>
                </c:pt>
                <c:pt idx="237">
                  <c:v>0.122819912306533</c:v>
                </c:pt>
                <c:pt idx="238">
                  <c:v>0.123070329453161</c:v>
                </c:pt>
                <c:pt idx="239">
                  <c:v>0.123321555829214</c:v>
                </c:pt>
                <c:pt idx="240">
                  <c:v>0.123573593819519</c:v>
                </c:pt>
                <c:pt idx="241">
                  <c:v>0.123826445823971</c:v>
                </c:pt>
                <c:pt idx="242">
                  <c:v>0.12408011425764</c:v>
                </c:pt>
                <c:pt idx="243">
                  <c:v>0.124334601550829</c:v>
                </c:pt>
                <c:pt idx="244">
                  <c:v>0.124589910149174</c:v>
                </c:pt>
                <c:pt idx="245">
                  <c:v>0.12484604251371</c:v>
                </c:pt>
                <c:pt idx="246">
                  <c:v>0.125103001120975</c:v>
                </c:pt>
                <c:pt idx="247">
                  <c:v>0.125360788463075</c:v>
                </c:pt>
                <c:pt idx="248">
                  <c:v>0.12561940704778099</c:v>
                </c:pt>
                <c:pt idx="249">
                  <c:v>0.12587885939861099</c:v>
                </c:pt>
                <c:pt idx="250">
                  <c:v>0.12613914805491599</c:v>
                </c:pt>
                <c:pt idx="251">
                  <c:v>0.126400275571972</c:v>
                </c:pt>
                <c:pt idx="252">
                  <c:v>0.122570302019508</c:v>
                </c:pt>
                <c:pt idx="253">
                  <c:v>0.122819912306533</c:v>
                </c:pt>
                <c:pt idx="254">
                  <c:v>0.123070329453161</c:v>
                </c:pt>
                <c:pt idx="255">
                  <c:v>0.123321555829214</c:v>
                </c:pt>
                <c:pt idx="256">
                  <c:v>0.123573593819519</c:v>
                </c:pt>
                <c:pt idx="257">
                  <c:v>0.123826445823971</c:v>
                </c:pt>
                <c:pt idx="258">
                  <c:v>0.12408011425764</c:v>
                </c:pt>
                <c:pt idx="259">
                  <c:v>0.124334601550829</c:v>
                </c:pt>
                <c:pt idx="260">
                  <c:v>0.124589910149174</c:v>
                </c:pt>
                <c:pt idx="261">
                  <c:v>0.12484604251371</c:v>
                </c:pt>
                <c:pt idx="262">
                  <c:v>0.125103001120975</c:v>
                </c:pt>
                <c:pt idx="263">
                  <c:v>0.125360788463075</c:v>
                </c:pt>
                <c:pt idx="264">
                  <c:v>0.12561940704778099</c:v>
                </c:pt>
                <c:pt idx="265">
                  <c:v>0.12587885939861099</c:v>
                </c:pt>
                <c:pt idx="266">
                  <c:v>0.12613914805491599</c:v>
                </c:pt>
                <c:pt idx="267">
                  <c:v>0.126400275571972</c:v>
                </c:pt>
                <c:pt idx="268">
                  <c:v>0.122570302019508</c:v>
                </c:pt>
                <c:pt idx="269">
                  <c:v>0.122819912306533</c:v>
                </c:pt>
                <c:pt idx="270">
                  <c:v>0.123070329453161</c:v>
                </c:pt>
                <c:pt idx="271">
                  <c:v>0.123321555829214</c:v>
                </c:pt>
                <c:pt idx="272">
                  <c:v>0.123573593819519</c:v>
                </c:pt>
                <c:pt idx="273">
                  <c:v>0.123826445823971</c:v>
                </c:pt>
                <c:pt idx="274">
                  <c:v>0.12408011425764</c:v>
                </c:pt>
                <c:pt idx="275">
                  <c:v>0.124334601550829</c:v>
                </c:pt>
                <c:pt idx="276">
                  <c:v>0.124589910149174</c:v>
                </c:pt>
                <c:pt idx="277">
                  <c:v>0.12484604251371</c:v>
                </c:pt>
                <c:pt idx="278">
                  <c:v>0.125103001120975</c:v>
                </c:pt>
                <c:pt idx="279">
                  <c:v>0.125360788463075</c:v>
                </c:pt>
                <c:pt idx="280">
                  <c:v>0.12561940704778099</c:v>
                </c:pt>
                <c:pt idx="281">
                  <c:v>0.12587885939861099</c:v>
                </c:pt>
                <c:pt idx="282">
                  <c:v>0.12613914805491599</c:v>
                </c:pt>
                <c:pt idx="283">
                  <c:v>0.126400275571972</c:v>
                </c:pt>
                <c:pt idx="284">
                  <c:v>0.12232149623718901</c:v>
                </c:pt>
                <c:pt idx="285">
                  <c:v>0.122570302019508</c:v>
                </c:pt>
                <c:pt idx="286">
                  <c:v>0.122819912306533</c:v>
                </c:pt>
                <c:pt idx="287">
                  <c:v>0.123070329453161</c:v>
                </c:pt>
                <c:pt idx="288">
                  <c:v>0.123321555829214</c:v>
                </c:pt>
                <c:pt idx="289">
                  <c:v>0.123573593819519</c:v>
                </c:pt>
                <c:pt idx="290">
                  <c:v>0.123826445823971</c:v>
                </c:pt>
                <c:pt idx="291">
                  <c:v>0.12408011425764</c:v>
                </c:pt>
                <c:pt idx="292">
                  <c:v>0.124334601550829</c:v>
                </c:pt>
                <c:pt idx="293">
                  <c:v>0.124589910149174</c:v>
                </c:pt>
                <c:pt idx="294">
                  <c:v>0.12484604251371</c:v>
                </c:pt>
                <c:pt idx="295">
                  <c:v>0.125103001120975</c:v>
                </c:pt>
                <c:pt idx="296">
                  <c:v>0.125360788463075</c:v>
                </c:pt>
                <c:pt idx="297">
                  <c:v>0.12561940704778099</c:v>
                </c:pt>
                <c:pt idx="298">
                  <c:v>0.12587885939861099</c:v>
                </c:pt>
                <c:pt idx="299">
                  <c:v>0.12613914805491599</c:v>
                </c:pt>
                <c:pt idx="300">
                  <c:v>0.126400275571972</c:v>
                </c:pt>
                <c:pt idx="301">
                  <c:v>0.12232149623718901</c:v>
                </c:pt>
                <c:pt idx="302">
                  <c:v>0.122570302019508</c:v>
                </c:pt>
                <c:pt idx="303">
                  <c:v>0.122819912306533</c:v>
                </c:pt>
                <c:pt idx="304">
                  <c:v>0.123070329453161</c:v>
                </c:pt>
                <c:pt idx="305">
                  <c:v>0.123321555829214</c:v>
                </c:pt>
                <c:pt idx="306">
                  <c:v>0.123573593819519</c:v>
                </c:pt>
                <c:pt idx="307">
                  <c:v>0.123826445823971</c:v>
                </c:pt>
                <c:pt idx="308">
                  <c:v>0.12408011425764</c:v>
                </c:pt>
                <c:pt idx="309">
                  <c:v>0.124334601550829</c:v>
                </c:pt>
                <c:pt idx="310">
                  <c:v>0.124589910149174</c:v>
                </c:pt>
                <c:pt idx="311">
                  <c:v>0.12484604251371</c:v>
                </c:pt>
                <c:pt idx="312">
                  <c:v>0.125103001120975</c:v>
                </c:pt>
                <c:pt idx="313">
                  <c:v>0.125360788463075</c:v>
                </c:pt>
                <c:pt idx="314">
                  <c:v>0.12561940704778099</c:v>
                </c:pt>
                <c:pt idx="315">
                  <c:v>0.12587885939861099</c:v>
                </c:pt>
                <c:pt idx="316">
                  <c:v>0.12613914805491599</c:v>
                </c:pt>
                <c:pt idx="317">
                  <c:v>0.126400275571972</c:v>
                </c:pt>
                <c:pt idx="318">
                  <c:v>0.12232149623718901</c:v>
                </c:pt>
                <c:pt idx="319">
                  <c:v>0.122570302019508</c:v>
                </c:pt>
                <c:pt idx="320">
                  <c:v>0.122819912306533</c:v>
                </c:pt>
                <c:pt idx="321">
                  <c:v>0.123070329453161</c:v>
                </c:pt>
                <c:pt idx="322">
                  <c:v>0.123321555829214</c:v>
                </c:pt>
                <c:pt idx="323">
                  <c:v>0.123573593819519</c:v>
                </c:pt>
                <c:pt idx="324">
                  <c:v>0.123826445823971</c:v>
                </c:pt>
                <c:pt idx="325">
                  <c:v>0.12408011425764</c:v>
                </c:pt>
                <c:pt idx="326">
                  <c:v>0.124334601550829</c:v>
                </c:pt>
                <c:pt idx="327">
                  <c:v>0.124589910149174</c:v>
                </c:pt>
                <c:pt idx="328">
                  <c:v>0.12484604251371</c:v>
                </c:pt>
                <c:pt idx="329">
                  <c:v>0.125103001120975</c:v>
                </c:pt>
                <c:pt idx="330">
                  <c:v>0.125360788463075</c:v>
                </c:pt>
                <c:pt idx="331">
                  <c:v>0.12561940704778099</c:v>
                </c:pt>
                <c:pt idx="332">
                  <c:v>0.12587885939861099</c:v>
                </c:pt>
                <c:pt idx="333">
                  <c:v>0.12613914805491599</c:v>
                </c:pt>
                <c:pt idx="334">
                  <c:v>0.126400275571972</c:v>
                </c:pt>
                <c:pt idx="335">
                  <c:v>0.12232149623718901</c:v>
                </c:pt>
                <c:pt idx="336">
                  <c:v>0.122570302019508</c:v>
                </c:pt>
                <c:pt idx="337">
                  <c:v>0.122819912306533</c:v>
                </c:pt>
                <c:pt idx="338">
                  <c:v>0.123070329453161</c:v>
                </c:pt>
                <c:pt idx="339">
                  <c:v>0.123321555829214</c:v>
                </c:pt>
                <c:pt idx="340">
                  <c:v>0.123573593819519</c:v>
                </c:pt>
                <c:pt idx="341">
                  <c:v>0.123826445823971</c:v>
                </c:pt>
                <c:pt idx="342">
                  <c:v>0.12408011425764</c:v>
                </c:pt>
                <c:pt idx="343">
                  <c:v>0.124334601550829</c:v>
                </c:pt>
                <c:pt idx="344">
                  <c:v>0.124589910149174</c:v>
                </c:pt>
                <c:pt idx="345">
                  <c:v>0.12484604251371</c:v>
                </c:pt>
                <c:pt idx="346">
                  <c:v>0.125103001120975</c:v>
                </c:pt>
                <c:pt idx="347">
                  <c:v>0.125360788463075</c:v>
                </c:pt>
                <c:pt idx="348">
                  <c:v>0.12561940704778099</c:v>
                </c:pt>
                <c:pt idx="349">
                  <c:v>0.12587885939861099</c:v>
                </c:pt>
                <c:pt idx="350">
                  <c:v>0.12613914805491599</c:v>
                </c:pt>
                <c:pt idx="351">
                  <c:v>0.12232149623718901</c:v>
                </c:pt>
                <c:pt idx="352">
                  <c:v>0.122570302019508</c:v>
                </c:pt>
                <c:pt idx="353">
                  <c:v>0.122819912306533</c:v>
                </c:pt>
                <c:pt idx="354">
                  <c:v>0.123070329453161</c:v>
                </c:pt>
                <c:pt idx="355">
                  <c:v>0.123321555829214</c:v>
                </c:pt>
                <c:pt idx="356">
                  <c:v>0.123573593819519</c:v>
                </c:pt>
                <c:pt idx="357">
                  <c:v>0.123826445823971</c:v>
                </c:pt>
                <c:pt idx="358">
                  <c:v>0.12408011425764</c:v>
                </c:pt>
                <c:pt idx="359">
                  <c:v>0.124334601550829</c:v>
                </c:pt>
                <c:pt idx="360">
                  <c:v>0.124589910149174</c:v>
                </c:pt>
                <c:pt idx="361">
                  <c:v>0.12484604251371</c:v>
                </c:pt>
                <c:pt idx="362">
                  <c:v>0.125103001120975</c:v>
                </c:pt>
                <c:pt idx="363">
                  <c:v>0.125360788463075</c:v>
                </c:pt>
                <c:pt idx="364">
                  <c:v>0.12561940704778099</c:v>
                </c:pt>
                <c:pt idx="365">
                  <c:v>0.12587885939861099</c:v>
                </c:pt>
                <c:pt idx="366">
                  <c:v>0.12613914805491599</c:v>
                </c:pt>
                <c:pt idx="367">
                  <c:v>0.12232149623718901</c:v>
                </c:pt>
                <c:pt idx="368">
                  <c:v>0.122570302019508</c:v>
                </c:pt>
                <c:pt idx="369">
                  <c:v>0.122819912306533</c:v>
                </c:pt>
                <c:pt idx="370">
                  <c:v>0.123070329453161</c:v>
                </c:pt>
                <c:pt idx="371">
                  <c:v>0.123321555829214</c:v>
                </c:pt>
                <c:pt idx="372">
                  <c:v>0.123573593819519</c:v>
                </c:pt>
                <c:pt idx="373">
                  <c:v>0.123826445823971</c:v>
                </c:pt>
                <c:pt idx="374">
                  <c:v>0.12408011425764</c:v>
                </c:pt>
                <c:pt idx="375">
                  <c:v>0.124334601550829</c:v>
                </c:pt>
                <c:pt idx="376">
                  <c:v>0.124589910149174</c:v>
                </c:pt>
                <c:pt idx="377">
                  <c:v>0.12484604251371</c:v>
                </c:pt>
                <c:pt idx="378">
                  <c:v>0.125103001120975</c:v>
                </c:pt>
                <c:pt idx="379">
                  <c:v>0.125360788463075</c:v>
                </c:pt>
                <c:pt idx="380">
                  <c:v>0.12561940704778099</c:v>
                </c:pt>
                <c:pt idx="381">
                  <c:v>0.12587885939861099</c:v>
                </c:pt>
                <c:pt idx="382">
                  <c:v>0.12613914805491599</c:v>
                </c:pt>
                <c:pt idx="383">
                  <c:v>0.12232149623718901</c:v>
                </c:pt>
                <c:pt idx="384">
                  <c:v>0.122570302019508</c:v>
                </c:pt>
                <c:pt idx="385">
                  <c:v>0.122819912306533</c:v>
                </c:pt>
                <c:pt idx="386">
                  <c:v>0.123070329453161</c:v>
                </c:pt>
                <c:pt idx="387">
                  <c:v>0.123321555829214</c:v>
                </c:pt>
                <c:pt idx="388">
                  <c:v>0.123573593819519</c:v>
                </c:pt>
                <c:pt idx="389">
                  <c:v>0.123826445823971</c:v>
                </c:pt>
                <c:pt idx="390">
                  <c:v>0.12408011425764</c:v>
                </c:pt>
                <c:pt idx="391">
                  <c:v>0.124334601550829</c:v>
                </c:pt>
                <c:pt idx="392">
                  <c:v>0.124589910149174</c:v>
                </c:pt>
                <c:pt idx="393">
                  <c:v>0.12484604251371</c:v>
                </c:pt>
                <c:pt idx="394">
                  <c:v>0.125103001120975</c:v>
                </c:pt>
                <c:pt idx="395">
                  <c:v>0.125360788463075</c:v>
                </c:pt>
                <c:pt idx="396">
                  <c:v>0.12561940704778099</c:v>
                </c:pt>
                <c:pt idx="397">
                  <c:v>0.12587885939861099</c:v>
                </c:pt>
                <c:pt idx="398">
                  <c:v>0.12613914805491599</c:v>
                </c:pt>
                <c:pt idx="399">
                  <c:v>0.12232149623718901</c:v>
                </c:pt>
                <c:pt idx="400">
                  <c:v>0.122570302019508</c:v>
                </c:pt>
                <c:pt idx="401">
                  <c:v>0.122819912306533</c:v>
                </c:pt>
                <c:pt idx="402">
                  <c:v>0.123070329453161</c:v>
                </c:pt>
                <c:pt idx="403">
                  <c:v>0.123321555829214</c:v>
                </c:pt>
                <c:pt idx="404">
                  <c:v>0.123573593819519</c:v>
                </c:pt>
                <c:pt idx="405">
                  <c:v>0.123826445823971</c:v>
                </c:pt>
                <c:pt idx="406">
                  <c:v>0.12408011425764</c:v>
                </c:pt>
                <c:pt idx="407">
                  <c:v>0.124334601550829</c:v>
                </c:pt>
                <c:pt idx="408">
                  <c:v>0.124589910149174</c:v>
                </c:pt>
                <c:pt idx="409">
                  <c:v>0.12484604251371</c:v>
                </c:pt>
                <c:pt idx="410">
                  <c:v>0.125103001120975</c:v>
                </c:pt>
                <c:pt idx="411">
                  <c:v>0.125360788463075</c:v>
                </c:pt>
                <c:pt idx="412">
                  <c:v>0.12561940704778099</c:v>
                </c:pt>
                <c:pt idx="413">
                  <c:v>0.12587885939861099</c:v>
                </c:pt>
                <c:pt idx="414">
                  <c:v>0.12613914805491599</c:v>
                </c:pt>
                <c:pt idx="415">
                  <c:v>0.12232149623718901</c:v>
                </c:pt>
                <c:pt idx="416">
                  <c:v>0.122570302019508</c:v>
                </c:pt>
                <c:pt idx="417">
                  <c:v>0.122819912306533</c:v>
                </c:pt>
                <c:pt idx="418">
                  <c:v>0.123070329453161</c:v>
                </c:pt>
                <c:pt idx="419">
                  <c:v>0.123321555829214</c:v>
                </c:pt>
                <c:pt idx="420">
                  <c:v>0.123573593819519</c:v>
                </c:pt>
                <c:pt idx="421">
                  <c:v>0.123826445823971</c:v>
                </c:pt>
                <c:pt idx="422">
                  <c:v>0.12408011425764</c:v>
                </c:pt>
                <c:pt idx="423">
                  <c:v>0.124334601550829</c:v>
                </c:pt>
                <c:pt idx="424">
                  <c:v>0.124589910149174</c:v>
                </c:pt>
                <c:pt idx="425">
                  <c:v>0.12484604251371</c:v>
                </c:pt>
                <c:pt idx="426">
                  <c:v>0.125103001120975</c:v>
                </c:pt>
                <c:pt idx="427">
                  <c:v>0.125360788463075</c:v>
                </c:pt>
                <c:pt idx="428">
                  <c:v>0.12561940704778099</c:v>
                </c:pt>
                <c:pt idx="429">
                  <c:v>0.12587885939861099</c:v>
                </c:pt>
                <c:pt idx="430">
                  <c:v>0.12232149623718901</c:v>
                </c:pt>
                <c:pt idx="431">
                  <c:v>0.122570302019508</c:v>
                </c:pt>
                <c:pt idx="432">
                  <c:v>0.122819912306533</c:v>
                </c:pt>
                <c:pt idx="433">
                  <c:v>0.123070329453161</c:v>
                </c:pt>
                <c:pt idx="434">
                  <c:v>0.123321555829214</c:v>
                </c:pt>
                <c:pt idx="435">
                  <c:v>0.123573593819519</c:v>
                </c:pt>
                <c:pt idx="436">
                  <c:v>0.123826445823971</c:v>
                </c:pt>
                <c:pt idx="437">
                  <c:v>0.12408011425764</c:v>
                </c:pt>
                <c:pt idx="438">
                  <c:v>0.124334601550829</c:v>
                </c:pt>
                <c:pt idx="439">
                  <c:v>0.124589910149174</c:v>
                </c:pt>
                <c:pt idx="440">
                  <c:v>0.12484604251371</c:v>
                </c:pt>
                <c:pt idx="441">
                  <c:v>0.125103001120975</c:v>
                </c:pt>
                <c:pt idx="442">
                  <c:v>0.125360788463075</c:v>
                </c:pt>
                <c:pt idx="443">
                  <c:v>0.12561940704778099</c:v>
                </c:pt>
                <c:pt idx="444">
                  <c:v>0.12587885939861099</c:v>
                </c:pt>
                <c:pt idx="445">
                  <c:v>0.12232149623718901</c:v>
                </c:pt>
                <c:pt idx="446">
                  <c:v>0.122570302019508</c:v>
                </c:pt>
                <c:pt idx="447">
                  <c:v>0.122819912306533</c:v>
                </c:pt>
                <c:pt idx="448">
                  <c:v>0.123070329453161</c:v>
                </c:pt>
                <c:pt idx="449">
                  <c:v>0.123321555829214</c:v>
                </c:pt>
                <c:pt idx="450">
                  <c:v>0.123573593819519</c:v>
                </c:pt>
                <c:pt idx="451">
                  <c:v>0.123826445823971</c:v>
                </c:pt>
                <c:pt idx="452">
                  <c:v>0.12408011425764</c:v>
                </c:pt>
                <c:pt idx="453">
                  <c:v>0.124334601550829</c:v>
                </c:pt>
                <c:pt idx="454">
                  <c:v>0.124589910149174</c:v>
                </c:pt>
                <c:pt idx="455">
                  <c:v>0.12484604251371</c:v>
                </c:pt>
                <c:pt idx="456">
                  <c:v>0.125103001120975</c:v>
                </c:pt>
                <c:pt idx="457">
                  <c:v>0.125360788463075</c:v>
                </c:pt>
                <c:pt idx="458">
                  <c:v>0.12561940704778099</c:v>
                </c:pt>
                <c:pt idx="459">
                  <c:v>0.12587885939861099</c:v>
                </c:pt>
                <c:pt idx="460">
                  <c:v>0.12232149623718901</c:v>
                </c:pt>
                <c:pt idx="461">
                  <c:v>0.122570302019508</c:v>
                </c:pt>
                <c:pt idx="462">
                  <c:v>0.122819912306533</c:v>
                </c:pt>
                <c:pt idx="463">
                  <c:v>0.123070329453161</c:v>
                </c:pt>
                <c:pt idx="464">
                  <c:v>0.123321555829214</c:v>
                </c:pt>
                <c:pt idx="465">
                  <c:v>0.123573593819519</c:v>
                </c:pt>
                <c:pt idx="466">
                  <c:v>0.123826445823971</c:v>
                </c:pt>
                <c:pt idx="467">
                  <c:v>0.12408011425764</c:v>
                </c:pt>
                <c:pt idx="468">
                  <c:v>0.124334601550829</c:v>
                </c:pt>
                <c:pt idx="469">
                  <c:v>0.124589910149174</c:v>
                </c:pt>
                <c:pt idx="470">
                  <c:v>0.12484604251371</c:v>
                </c:pt>
                <c:pt idx="471">
                  <c:v>0.125103001120975</c:v>
                </c:pt>
                <c:pt idx="472">
                  <c:v>0.125360788463075</c:v>
                </c:pt>
                <c:pt idx="473">
                  <c:v>0.12561940704778099</c:v>
                </c:pt>
                <c:pt idx="474">
                  <c:v>0.12587885939861099</c:v>
                </c:pt>
                <c:pt idx="475">
                  <c:v>0.12232149623718901</c:v>
                </c:pt>
                <c:pt idx="476">
                  <c:v>0.122570302019508</c:v>
                </c:pt>
                <c:pt idx="477">
                  <c:v>0.122819912306533</c:v>
                </c:pt>
                <c:pt idx="478">
                  <c:v>0.123070329453161</c:v>
                </c:pt>
                <c:pt idx="479">
                  <c:v>0.123321555829214</c:v>
                </c:pt>
                <c:pt idx="480">
                  <c:v>0.123573593819519</c:v>
                </c:pt>
                <c:pt idx="481">
                  <c:v>0.123826445823971</c:v>
                </c:pt>
                <c:pt idx="482">
                  <c:v>0.12408011425764</c:v>
                </c:pt>
                <c:pt idx="483">
                  <c:v>0.124334601550829</c:v>
                </c:pt>
                <c:pt idx="484">
                  <c:v>0.124589910149174</c:v>
                </c:pt>
                <c:pt idx="485">
                  <c:v>0.12484604251371</c:v>
                </c:pt>
                <c:pt idx="486">
                  <c:v>0.125103001120975</c:v>
                </c:pt>
                <c:pt idx="487">
                  <c:v>0.125360788463075</c:v>
                </c:pt>
                <c:pt idx="488">
                  <c:v>0.12561940704778099</c:v>
                </c:pt>
                <c:pt idx="489">
                  <c:v>0.12232149623718901</c:v>
                </c:pt>
                <c:pt idx="490">
                  <c:v>0.122570302019508</c:v>
                </c:pt>
                <c:pt idx="491">
                  <c:v>0.122819912306533</c:v>
                </c:pt>
                <c:pt idx="492">
                  <c:v>0.123070329453161</c:v>
                </c:pt>
                <c:pt idx="493">
                  <c:v>0.123321555829214</c:v>
                </c:pt>
                <c:pt idx="494">
                  <c:v>0.123573593819519</c:v>
                </c:pt>
                <c:pt idx="495">
                  <c:v>0.123826445823971</c:v>
                </c:pt>
                <c:pt idx="496">
                  <c:v>0.12408011425764</c:v>
                </c:pt>
                <c:pt idx="497">
                  <c:v>0.124334601550829</c:v>
                </c:pt>
                <c:pt idx="498">
                  <c:v>0.124589910149174</c:v>
                </c:pt>
                <c:pt idx="499">
                  <c:v>0.12484604251371</c:v>
                </c:pt>
                <c:pt idx="500">
                  <c:v>0.125103001120975</c:v>
                </c:pt>
                <c:pt idx="501">
                  <c:v>0.125360788463075</c:v>
                </c:pt>
                <c:pt idx="502">
                  <c:v>0.12561940704778099</c:v>
                </c:pt>
                <c:pt idx="503">
                  <c:v>0.12232149623718901</c:v>
                </c:pt>
                <c:pt idx="504">
                  <c:v>0.122570302019508</c:v>
                </c:pt>
                <c:pt idx="505">
                  <c:v>0.122819912306533</c:v>
                </c:pt>
                <c:pt idx="506">
                  <c:v>0.123070329453161</c:v>
                </c:pt>
                <c:pt idx="507">
                  <c:v>0.123321555829214</c:v>
                </c:pt>
                <c:pt idx="508">
                  <c:v>0.123573593819519</c:v>
                </c:pt>
                <c:pt idx="509">
                  <c:v>0.123826445823971</c:v>
                </c:pt>
                <c:pt idx="510">
                  <c:v>0.12408011425764</c:v>
                </c:pt>
                <c:pt idx="511">
                  <c:v>0.124334601550829</c:v>
                </c:pt>
                <c:pt idx="512">
                  <c:v>0.124589910149174</c:v>
                </c:pt>
                <c:pt idx="513">
                  <c:v>0.12484604251371</c:v>
                </c:pt>
                <c:pt idx="514">
                  <c:v>0.125103001120975</c:v>
                </c:pt>
                <c:pt idx="515">
                  <c:v>0.125360788463075</c:v>
                </c:pt>
                <c:pt idx="516">
                  <c:v>0.12561940704778099</c:v>
                </c:pt>
                <c:pt idx="517">
                  <c:v>0.12232149623718901</c:v>
                </c:pt>
                <c:pt idx="518">
                  <c:v>0.122570302019508</c:v>
                </c:pt>
                <c:pt idx="519">
                  <c:v>0.122819912306533</c:v>
                </c:pt>
                <c:pt idx="520">
                  <c:v>0.123070329453161</c:v>
                </c:pt>
                <c:pt idx="521">
                  <c:v>0.123321555829214</c:v>
                </c:pt>
                <c:pt idx="522">
                  <c:v>0.123573593819519</c:v>
                </c:pt>
                <c:pt idx="523">
                  <c:v>0.123826445823971</c:v>
                </c:pt>
                <c:pt idx="524">
                  <c:v>0.12408011425764</c:v>
                </c:pt>
                <c:pt idx="525">
                  <c:v>0.124334601550829</c:v>
                </c:pt>
                <c:pt idx="526">
                  <c:v>0.124589910149174</c:v>
                </c:pt>
                <c:pt idx="527">
                  <c:v>0.12484604251371</c:v>
                </c:pt>
                <c:pt idx="528">
                  <c:v>0.125103001120975</c:v>
                </c:pt>
                <c:pt idx="529">
                  <c:v>0.125360788463075</c:v>
                </c:pt>
                <c:pt idx="530">
                  <c:v>0.12561940704778099</c:v>
                </c:pt>
                <c:pt idx="531">
                  <c:v>0.12232149623718901</c:v>
                </c:pt>
                <c:pt idx="532">
                  <c:v>0.122570302019508</c:v>
                </c:pt>
                <c:pt idx="533">
                  <c:v>0.122819912306533</c:v>
                </c:pt>
                <c:pt idx="534">
                  <c:v>0.123070329453161</c:v>
                </c:pt>
                <c:pt idx="535">
                  <c:v>0.123321555829214</c:v>
                </c:pt>
                <c:pt idx="536">
                  <c:v>0.123573593819519</c:v>
                </c:pt>
                <c:pt idx="537">
                  <c:v>0.123826445823971</c:v>
                </c:pt>
                <c:pt idx="538">
                  <c:v>0.12408011425764</c:v>
                </c:pt>
                <c:pt idx="539">
                  <c:v>0.124334601550829</c:v>
                </c:pt>
                <c:pt idx="540">
                  <c:v>0.124589910149174</c:v>
                </c:pt>
                <c:pt idx="541">
                  <c:v>0.12484604251371</c:v>
                </c:pt>
                <c:pt idx="542">
                  <c:v>0.125103001120975</c:v>
                </c:pt>
                <c:pt idx="543">
                  <c:v>0.125360788463075</c:v>
                </c:pt>
                <c:pt idx="544">
                  <c:v>0.12232149623718901</c:v>
                </c:pt>
                <c:pt idx="545">
                  <c:v>0.122570302019508</c:v>
                </c:pt>
                <c:pt idx="546">
                  <c:v>0.122819912306533</c:v>
                </c:pt>
                <c:pt idx="547">
                  <c:v>0.123070329453161</c:v>
                </c:pt>
                <c:pt idx="548">
                  <c:v>0.123321555829214</c:v>
                </c:pt>
                <c:pt idx="549">
                  <c:v>0.123573593819519</c:v>
                </c:pt>
                <c:pt idx="550">
                  <c:v>0.123826445823971</c:v>
                </c:pt>
                <c:pt idx="551">
                  <c:v>0.12408011425764</c:v>
                </c:pt>
                <c:pt idx="552">
                  <c:v>0.124334601550829</c:v>
                </c:pt>
                <c:pt idx="553">
                  <c:v>0.124589910149174</c:v>
                </c:pt>
                <c:pt idx="554">
                  <c:v>0.12484604251371</c:v>
                </c:pt>
                <c:pt idx="555">
                  <c:v>0.125103001120975</c:v>
                </c:pt>
                <c:pt idx="556">
                  <c:v>0.125360788463075</c:v>
                </c:pt>
                <c:pt idx="557">
                  <c:v>0.12232149623718901</c:v>
                </c:pt>
                <c:pt idx="558">
                  <c:v>0.122570302019508</c:v>
                </c:pt>
                <c:pt idx="559">
                  <c:v>0.122819912306533</c:v>
                </c:pt>
                <c:pt idx="560">
                  <c:v>0.123070329453161</c:v>
                </c:pt>
                <c:pt idx="561">
                  <c:v>0.123321555829214</c:v>
                </c:pt>
                <c:pt idx="562">
                  <c:v>0.123573593819519</c:v>
                </c:pt>
                <c:pt idx="563">
                  <c:v>0.123826445823971</c:v>
                </c:pt>
                <c:pt idx="564">
                  <c:v>0.12408011425764</c:v>
                </c:pt>
                <c:pt idx="565">
                  <c:v>0.124334601550829</c:v>
                </c:pt>
                <c:pt idx="566">
                  <c:v>0.124589910149174</c:v>
                </c:pt>
                <c:pt idx="567">
                  <c:v>0.12484604251371</c:v>
                </c:pt>
                <c:pt idx="568">
                  <c:v>0.125103001120975</c:v>
                </c:pt>
                <c:pt idx="569">
                  <c:v>0.125360788463075</c:v>
                </c:pt>
                <c:pt idx="570">
                  <c:v>0.12232149623718901</c:v>
                </c:pt>
                <c:pt idx="571">
                  <c:v>0.122570302019508</c:v>
                </c:pt>
                <c:pt idx="572">
                  <c:v>0.122819912306533</c:v>
                </c:pt>
                <c:pt idx="573">
                  <c:v>0.123070329453161</c:v>
                </c:pt>
                <c:pt idx="574">
                  <c:v>0.123321555829214</c:v>
                </c:pt>
                <c:pt idx="575">
                  <c:v>0.123573593819519</c:v>
                </c:pt>
                <c:pt idx="576">
                  <c:v>0.123826445823971</c:v>
                </c:pt>
                <c:pt idx="577">
                  <c:v>0.12408011425764</c:v>
                </c:pt>
                <c:pt idx="578">
                  <c:v>0.124334601550829</c:v>
                </c:pt>
                <c:pt idx="579">
                  <c:v>0.124589910149174</c:v>
                </c:pt>
                <c:pt idx="580">
                  <c:v>0.12484604251371</c:v>
                </c:pt>
                <c:pt idx="581">
                  <c:v>0.125103001120975</c:v>
                </c:pt>
                <c:pt idx="582">
                  <c:v>0.125360788463075</c:v>
                </c:pt>
                <c:pt idx="583">
                  <c:v>0.12232149623718901</c:v>
                </c:pt>
                <c:pt idx="584">
                  <c:v>0.122570302019508</c:v>
                </c:pt>
                <c:pt idx="585">
                  <c:v>0.122819912306533</c:v>
                </c:pt>
                <c:pt idx="586">
                  <c:v>0.123070329453161</c:v>
                </c:pt>
                <c:pt idx="587">
                  <c:v>0.123321555829214</c:v>
                </c:pt>
                <c:pt idx="588">
                  <c:v>0.123573593819519</c:v>
                </c:pt>
                <c:pt idx="589">
                  <c:v>0.123826445823971</c:v>
                </c:pt>
                <c:pt idx="590">
                  <c:v>0.12408011425764</c:v>
                </c:pt>
                <c:pt idx="591">
                  <c:v>0.124334601550829</c:v>
                </c:pt>
                <c:pt idx="592">
                  <c:v>0.124589910149174</c:v>
                </c:pt>
                <c:pt idx="593">
                  <c:v>0.12484604251371</c:v>
                </c:pt>
                <c:pt idx="594">
                  <c:v>0.125103001120975</c:v>
                </c:pt>
                <c:pt idx="595">
                  <c:v>0.122073492619515</c:v>
                </c:pt>
                <c:pt idx="596">
                  <c:v>0.12232149623718901</c:v>
                </c:pt>
                <c:pt idx="597">
                  <c:v>0.122570302019508</c:v>
                </c:pt>
                <c:pt idx="598">
                  <c:v>0.122819912306533</c:v>
                </c:pt>
                <c:pt idx="599">
                  <c:v>0.123070329453161</c:v>
                </c:pt>
                <c:pt idx="600">
                  <c:v>0.123321555829214</c:v>
                </c:pt>
                <c:pt idx="601">
                  <c:v>0.123573593819519</c:v>
                </c:pt>
                <c:pt idx="602">
                  <c:v>0.123826445823971</c:v>
                </c:pt>
                <c:pt idx="603">
                  <c:v>0.12408011425764</c:v>
                </c:pt>
                <c:pt idx="604">
                  <c:v>0.124334601550829</c:v>
                </c:pt>
                <c:pt idx="605">
                  <c:v>0.124589910149174</c:v>
                </c:pt>
                <c:pt idx="606">
                  <c:v>0.12484604251371</c:v>
                </c:pt>
                <c:pt idx="607">
                  <c:v>0.125103001120975</c:v>
                </c:pt>
                <c:pt idx="608">
                  <c:v>0.122073492619515</c:v>
                </c:pt>
                <c:pt idx="609">
                  <c:v>0.12232149623718901</c:v>
                </c:pt>
                <c:pt idx="610">
                  <c:v>0.122570302019508</c:v>
                </c:pt>
                <c:pt idx="611">
                  <c:v>0.122819912306533</c:v>
                </c:pt>
                <c:pt idx="612">
                  <c:v>0.123070329453161</c:v>
                </c:pt>
                <c:pt idx="613">
                  <c:v>0.123321555829214</c:v>
                </c:pt>
                <c:pt idx="614">
                  <c:v>0.123573593819519</c:v>
                </c:pt>
                <c:pt idx="615">
                  <c:v>0.123826445823971</c:v>
                </c:pt>
                <c:pt idx="616">
                  <c:v>0.12408011425764</c:v>
                </c:pt>
                <c:pt idx="617">
                  <c:v>0.124334601550829</c:v>
                </c:pt>
                <c:pt idx="618">
                  <c:v>0.124589910149174</c:v>
                </c:pt>
                <c:pt idx="619">
                  <c:v>0.12484604251371</c:v>
                </c:pt>
                <c:pt idx="620">
                  <c:v>0.125103001120975</c:v>
                </c:pt>
                <c:pt idx="621">
                  <c:v>0.122073492619515</c:v>
                </c:pt>
                <c:pt idx="622">
                  <c:v>0.12232149623718901</c:v>
                </c:pt>
                <c:pt idx="623">
                  <c:v>0.122570302019508</c:v>
                </c:pt>
                <c:pt idx="624">
                  <c:v>0.122819912306533</c:v>
                </c:pt>
                <c:pt idx="625">
                  <c:v>0.123070329453161</c:v>
                </c:pt>
                <c:pt idx="626">
                  <c:v>0.123321555829214</c:v>
                </c:pt>
                <c:pt idx="627">
                  <c:v>0.123573593819519</c:v>
                </c:pt>
                <c:pt idx="628">
                  <c:v>0.123826445823971</c:v>
                </c:pt>
                <c:pt idx="629">
                  <c:v>0.12408011425764</c:v>
                </c:pt>
                <c:pt idx="630">
                  <c:v>0.124334601550829</c:v>
                </c:pt>
                <c:pt idx="631">
                  <c:v>0.124589910149174</c:v>
                </c:pt>
                <c:pt idx="632">
                  <c:v>0.12484604251371</c:v>
                </c:pt>
                <c:pt idx="633">
                  <c:v>0.122073492619515</c:v>
                </c:pt>
                <c:pt idx="634">
                  <c:v>0.12232149623718901</c:v>
                </c:pt>
                <c:pt idx="635">
                  <c:v>0.122570302019508</c:v>
                </c:pt>
                <c:pt idx="636">
                  <c:v>0.122819912306533</c:v>
                </c:pt>
                <c:pt idx="637">
                  <c:v>0.123070329453161</c:v>
                </c:pt>
                <c:pt idx="638">
                  <c:v>0.123321555829214</c:v>
                </c:pt>
                <c:pt idx="639">
                  <c:v>0.123573593819519</c:v>
                </c:pt>
                <c:pt idx="640">
                  <c:v>0.123826445823971</c:v>
                </c:pt>
                <c:pt idx="641">
                  <c:v>0.12408011425764</c:v>
                </c:pt>
                <c:pt idx="642">
                  <c:v>0.124334601550829</c:v>
                </c:pt>
                <c:pt idx="643">
                  <c:v>0.124589910149174</c:v>
                </c:pt>
                <c:pt idx="644">
                  <c:v>0.12484604251371</c:v>
                </c:pt>
                <c:pt idx="645">
                  <c:v>0.122073492619515</c:v>
                </c:pt>
                <c:pt idx="646">
                  <c:v>0.12232149623718901</c:v>
                </c:pt>
                <c:pt idx="647">
                  <c:v>0.122570302019508</c:v>
                </c:pt>
                <c:pt idx="648">
                  <c:v>0.122819912306533</c:v>
                </c:pt>
                <c:pt idx="649">
                  <c:v>0.123070329453161</c:v>
                </c:pt>
                <c:pt idx="650">
                  <c:v>0.123321555829214</c:v>
                </c:pt>
                <c:pt idx="651">
                  <c:v>0.123573593819519</c:v>
                </c:pt>
                <c:pt idx="652">
                  <c:v>0.123826445823971</c:v>
                </c:pt>
                <c:pt idx="653">
                  <c:v>0.12408011425764</c:v>
                </c:pt>
                <c:pt idx="654">
                  <c:v>0.124334601550829</c:v>
                </c:pt>
                <c:pt idx="655">
                  <c:v>0.124589910149174</c:v>
                </c:pt>
                <c:pt idx="656">
                  <c:v>0.12484604251371</c:v>
                </c:pt>
                <c:pt idx="657">
                  <c:v>0.122073492619515</c:v>
                </c:pt>
                <c:pt idx="658">
                  <c:v>0.12232149623718901</c:v>
                </c:pt>
                <c:pt idx="659">
                  <c:v>0.122570302019508</c:v>
                </c:pt>
                <c:pt idx="660">
                  <c:v>0.122819912306533</c:v>
                </c:pt>
                <c:pt idx="661">
                  <c:v>0.123070329453161</c:v>
                </c:pt>
                <c:pt idx="662">
                  <c:v>0.123321555829214</c:v>
                </c:pt>
                <c:pt idx="663">
                  <c:v>0.123573593819519</c:v>
                </c:pt>
                <c:pt idx="664">
                  <c:v>0.123826445823971</c:v>
                </c:pt>
                <c:pt idx="665">
                  <c:v>0.12408011425764</c:v>
                </c:pt>
                <c:pt idx="666">
                  <c:v>0.124334601550829</c:v>
                </c:pt>
                <c:pt idx="667">
                  <c:v>0.124589910149174</c:v>
                </c:pt>
                <c:pt idx="668">
                  <c:v>0.122073492619515</c:v>
                </c:pt>
                <c:pt idx="669">
                  <c:v>0.12232149623718901</c:v>
                </c:pt>
                <c:pt idx="670">
                  <c:v>0.122570302019508</c:v>
                </c:pt>
                <c:pt idx="671">
                  <c:v>0.122819912306533</c:v>
                </c:pt>
                <c:pt idx="672">
                  <c:v>0.123070329453161</c:v>
                </c:pt>
                <c:pt idx="673">
                  <c:v>0.123321555829214</c:v>
                </c:pt>
                <c:pt idx="674">
                  <c:v>0.123573593819519</c:v>
                </c:pt>
                <c:pt idx="675">
                  <c:v>0.123826445823971</c:v>
                </c:pt>
                <c:pt idx="676">
                  <c:v>0.12408011425764</c:v>
                </c:pt>
                <c:pt idx="677">
                  <c:v>0.124334601550829</c:v>
                </c:pt>
                <c:pt idx="678">
                  <c:v>0.124589910149174</c:v>
                </c:pt>
                <c:pt idx="679">
                  <c:v>0.122073492619515</c:v>
                </c:pt>
                <c:pt idx="680">
                  <c:v>0.12232149623718901</c:v>
                </c:pt>
                <c:pt idx="681">
                  <c:v>0.122570302019508</c:v>
                </c:pt>
                <c:pt idx="682">
                  <c:v>0.122819912306533</c:v>
                </c:pt>
                <c:pt idx="683">
                  <c:v>0.123070329453161</c:v>
                </c:pt>
                <c:pt idx="684">
                  <c:v>0.123321555829214</c:v>
                </c:pt>
                <c:pt idx="685">
                  <c:v>0.123573593819519</c:v>
                </c:pt>
                <c:pt idx="686">
                  <c:v>0.123826445823971</c:v>
                </c:pt>
                <c:pt idx="687">
                  <c:v>0.12408011425764</c:v>
                </c:pt>
                <c:pt idx="688">
                  <c:v>0.124334601550829</c:v>
                </c:pt>
                <c:pt idx="689">
                  <c:v>0.124589910149174</c:v>
                </c:pt>
                <c:pt idx="690">
                  <c:v>0.122073492619515</c:v>
                </c:pt>
                <c:pt idx="691">
                  <c:v>0.12232149623718901</c:v>
                </c:pt>
                <c:pt idx="692">
                  <c:v>0.122570302019508</c:v>
                </c:pt>
                <c:pt idx="693">
                  <c:v>0.122819912306533</c:v>
                </c:pt>
                <c:pt idx="694">
                  <c:v>0.123070329453161</c:v>
                </c:pt>
                <c:pt idx="695">
                  <c:v>0.123321555829214</c:v>
                </c:pt>
                <c:pt idx="696">
                  <c:v>0.123573593819519</c:v>
                </c:pt>
                <c:pt idx="697">
                  <c:v>0.123826445823971</c:v>
                </c:pt>
                <c:pt idx="698">
                  <c:v>0.12408011425764</c:v>
                </c:pt>
                <c:pt idx="699">
                  <c:v>0.124334601550829</c:v>
                </c:pt>
                <c:pt idx="700">
                  <c:v>0.122073492619515</c:v>
                </c:pt>
                <c:pt idx="701">
                  <c:v>0.12232149623718901</c:v>
                </c:pt>
                <c:pt idx="702">
                  <c:v>0.122570302019508</c:v>
                </c:pt>
                <c:pt idx="703">
                  <c:v>0.122819912306533</c:v>
                </c:pt>
                <c:pt idx="704">
                  <c:v>0.123070329453161</c:v>
                </c:pt>
                <c:pt idx="705">
                  <c:v>0.123321555829214</c:v>
                </c:pt>
                <c:pt idx="706">
                  <c:v>0.123573593819519</c:v>
                </c:pt>
                <c:pt idx="707">
                  <c:v>0.123826445823971</c:v>
                </c:pt>
                <c:pt idx="708">
                  <c:v>0.12408011425764</c:v>
                </c:pt>
                <c:pt idx="709">
                  <c:v>0.124334601550829</c:v>
                </c:pt>
                <c:pt idx="710">
                  <c:v>0.122073492619515</c:v>
                </c:pt>
                <c:pt idx="711">
                  <c:v>0.12232149623718901</c:v>
                </c:pt>
                <c:pt idx="712">
                  <c:v>0.122570302019508</c:v>
                </c:pt>
                <c:pt idx="713">
                  <c:v>0.122819912306533</c:v>
                </c:pt>
                <c:pt idx="714">
                  <c:v>0.123070329453161</c:v>
                </c:pt>
                <c:pt idx="715">
                  <c:v>0.123321555829214</c:v>
                </c:pt>
                <c:pt idx="716">
                  <c:v>0.123573593819519</c:v>
                </c:pt>
                <c:pt idx="717">
                  <c:v>0.123826445823971</c:v>
                </c:pt>
                <c:pt idx="718">
                  <c:v>0.12408011425764</c:v>
                </c:pt>
                <c:pt idx="719">
                  <c:v>0.122073492619515</c:v>
                </c:pt>
                <c:pt idx="720">
                  <c:v>0.12232149623718901</c:v>
                </c:pt>
                <c:pt idx="721">
                  <c:v>0.122570302019508</c:v>
                </c:pt>
                <c:pt idx="722">
                  <c:v>0.122819912306533</c:v>
                </c:pt>
                <c:pt idx="723">
                  <c:v>0.123070329453161</c:v>
                </c:pt>
                <c:pt idx="724">
                  <c:v>0.123321555829214</c:v>
                </c:pt>
                <c:pt idx="725">
                  <c:v>0.123573593819519</c:v>
                </c:pt>
                <c:pt idx="726">
                  <c:v>0.123826445823971</c:v>
                </c:pt>
                <c:pt idx="727">
                  <c:v>0.12408011425764</c:v>
                </c:pt>
                <c:pt idx="728">
                  <c:v>0.122073492619515</c:v>
                </c:pt>
                <c:pt idx="729">
                  <c:v>0.12232149623718901</c:v>
                </c:pt>
                <c:pt idx="730">
                  <c:v>0.122570302019508</c:v>
                </c:pt>
                <c:pt idx="731">
                  <c:v>0.122819912306533</c:v>
                </c:pt>
                <c:pt idx="732">
                  <c:v>0.123070329453161</c:v>
                </c:pt>
                <c:pt idx="733">
                  <c:v>0.123321555829214</c:v>
                </c:pt>
                <c:pt idx="734">
                  <c:v>0.123573593819519</c:v>
                </c:pt>
                <c:pt idx="735">
                  <c:v>0.123826445823971</c:v>
                </c:pt>
                <c:pt idx="736">
                  <c:v>0.12408011425764</c:v>
                </c:pt>
                <c:pt idx="737">
                  <c:v>0.122073492619515</c:v>
                </c:pt>
                <c:pt idx="738">
                  <c:v>0.12232149623718901</c:v>
                </c:pt>
                <c:pt idx="739">
                  <c:v>0.122570302019508</c:v>
                </c:pt>
                <c:pt idx="740">
                  <c:v>0.122819912306533</c:v>
                </c:pt>
                <c:pt idx="741">
                  <c:v>0.123070329453161</c:v>
                </c:pt>
                <c:pt idx="742">
                  <c:v>0.123321555829214</c:v>
                </c:pt>
                <c:pt idx="743">
                  <c:v>0.123573593819519</c:v>
                </c:pt>
                <c:pt idx="744">
                  <c:v>0.123826445823971</c:v>
                </c:pt>
                <c:pt idx="745">
                  <c:v>0.121826288841191</c:v>
                </c:pt>
                <c:pt idx="746">
                  <c:v>0.122073492619515</c:v>
                </c:pt>
                <c:pt idx="747">
                  <c:v>0.12232149623718901</c:v>
                </c:pt>
                <c:pt idx="748">
                  <c:v>0.122570302019508</c:v>
                </c:pt>
                <c:pt idx="749">
                  <c:v>0.122819912306533</c:v>
                </c:pt>
                <c:pt idx="750">
                  <c:v>0.123070329453161</c:v>
                </c:pt>
                <c:pt idx="751">
                  <c:v>0.123321555829214</c:v>
                </c:pt>
                <c:pt idx="752">
                  <c:v>0.123573593819519</c:v>
                </c:pt>
                <c:pt idx="753">
                  <c:v>0.123826445823971</c:v>
                </c:pt>
                <c:pt idx="754">
                  <c:v>0.121826288841191</c:v>
                </c:pt>
                <c:pt idx="755">
                  <c:v>0.122073492619515</c:v>
                </c:pt>
                <c:pt idx="756">
                  <c:v>0.12232149623718901</c:v>
                </c:pt>
                <c:pt idx="757">
                  <c:v>0.122570302019508</c:v>
                </c:pt>
                <c:pt idx="758">
                  <c:v>0.122819912306533</c:v>
                </c:pt>
                <c:pt idx="759">
                  <c:v>0.123070329453161</c:v>
                </c:pt>
                <c:pt idx="760">
                  <c:v>0.123321555829214</c:v>
                </c:pt>
                <c:pt idx="761">
                  <c:v>0.123573593819519</c:v>
                </c:pt>
                <c:pt idx="762">
                  <c:v>0.121826288841191</c:v>
                </c:pt>
                <c:pt idx="763">
                  <c:v>0.122073492619515</c:v>
                </c:pt>
                <c:pt idx="764">
                  <c:v>0.12232149623718901</c:v>
                </c:pt>
                <c:pt idx="765">
                  <c:v>0.122570302019508</c:v>
                </c:pt>
                <c:pt idx="766">
                  <c:v>0.122819912306533</c:v>
                </c:pt>
                <c:pt idx="767">
                  <c:v>0.123070329453161</c:v>
                </c:pt>
                <c:pt idx="768">
                  <c:v>0.123321555829214</c:v>
                </c:pt>
                <c:pt idx="769">
                  <c:v>0.123573593819519</c:v>
                </c:pt>
                <c:pt idx="770">
                  <c:v>0.121826288841191</c:v>
                </c:pt>
                <c:pt idx="771">
                  <c:v>0.122073492619515</c:v>
                </c:pt>
                <c:pt idx="772">
                  <c:v>0.12232149623718901</c:v>
                </c:pt>
                <c:pt idx="773">
                  <c:v>0.122570302019508</c:v>
                </c:pt>
                <c:pt idx="774">
                  <c:v>0.122819912306533</c:v>
                </c:pt>
                <c:pt idx="775">
                  <c:v>0.123070329453161</c:v>
                </c:pt>
                <c:pt idx="776">
                  <c:v>0.123321555829214</c:v>
                </c:pt>
                <c:pt idx="777">
                  <c:v>0.123573593819519</c:v>
                </c:pt>
                <c:pt idx="778">
                  <c:v>0.121826288841191</c:v>
                </c:pt>
                <c:pt idx="779">
                  <c:v>0.122073492619515</c:v>
                </c:pt>
                <c:pt idx="780">
                  <c:v>0.12232149623718901</c:v>
                </c:pt>
                <c:pt idx="781">
                  <c:v>0.122570302019508</c:v>
                </c:pt>
                <c:pt idx="782">
                  <c:v>0.122819912306533</c:v>
                </c:pt>
                <c:pt idx="783">
                  <c:v>0.123070329453161</c:v>
                </c:pt>
                <c:pt idx="784">
                  <c:v>0.123321555829214</c:v>
                </c:pt>
                <c:pt idx="785">
                  <c:v>0.121826288841191</c:v>
                </c:pt>
                <c:pt idx="786">
                  <c:v>0.122073492619515</c:v>
                </c:pt>
                <c:pt idx="787">
                  <c:v>0.12232149623718901</c:v>
                </c:pt>
                <c:pt idx="788">
                  <c:v>0.122570302019508</c:v>
                </c:pt>
                <c:pt idx="789">
                  <c:v>0.122819912306533</c:v>
                </c:pt>
                <c:pt idx="790">
                  <c:v>0.123070329453161</c:v>
                </c:pt>
                <c:pt idx="791">
                  <c:v>0.123321555829214</c:v>
                </c:pt>
                <c:pt idx="792">
                  <c:v>0.121826288841191</c:v>
                </c:pt>
                <c:pt idx="793">
                  <c:v>0.122073492619515</c:v>
                </c:pt>
                <c:pt idx="794">
                  <c:v>0.12232149623718901</c:v>
                </c:pt>
                <c:pt idx="795">
                  <c:v>0.122570302019508</c:v>
                </c:pt>
                <c:pt idx="796">
                  <c:v>0.122819912306533</c:v>
                </c:pt>
                <c:pt idx="797">
                  <c:v>0.123070329453161</c:v>
                </c:pt>
                <c:pt idx="798">
                  <c:v>0.121826288841191</c:v>
                </c:pt>
                <c:pt idx="799">
                  <c:v>0.122073492619515</c:v>
                </c:pt>
                <c:pt idx="800">
                  <c:v>0.12232149623718901</c:v>
                </c:pt>
                <c:pt idx="801">
                  <c:v>0.122570302019508</c:v>
                </c:pt>
                <c:pt idx="802">
                  <c:v>0.122819912306533</c:v>
                </c:pt>
                <c:pt idx="803">
                  <c:v>0.123070329453161</c:v>
                </c:pt>
                <c:pt idx="804">
                  <c:v>0.121826288841191</c:v>
                </c:pt>
                <c:pt idx="805">
                  <c:v>0.122073492619515</c:v>
                </c:pt>
                <c:pt idx="806">
                  <c:v>0.12232149623718901</c:v>
                </c:pt>
                <c:pt idx="807">
                  <c:v>0.122570302019508</c:v>
                </c:pt>
                <c:pt idx="808">
                  <c:v>0.122819912306533</c:v>
                </c:pt>
                <c:pt idx="809">
                  <c:v>0.121826288841191</c:v>
                </c:pt>
                <c:pt idx="810">
                  <c:v>0.122073492619515</c:v>
                </c:pt>
                <c:pt idx="811">
                  <c:v>0.12232149623718901</c:v>
                </c:pt>
                <c:pt idx="812">
                  <c:v>0.122570302019508</c:v>
                </c:pt>
                <c:pt idx="813">
                  <c:v>0.122819912306533</c:v>
                </c:pt>
                <c:pt idx="814">
                  <c:v>0.121826288841191</c:v>
                </c:pt>
                <c:pt idx="815">
                  <c:v>0.122073492619515</c:v>
                </c:pt>
                <c:pt idx="816">
                  <c:v>0.12232149623718901</c:v>
                </c:pt>
                <c:pt idx="817">
                  <c:v>0.122570302019508</c:v>
                </c:pt>
                <c:pt idx="818">
                  <c:v>0.122819912306533</c:v>
                </c:pt>
                <c:pt idx="819">
                  <c:v>0.121579882591611</c:v>
                </c:pt>
                <c:pt idx="820">
                  <c:v>0.121826288841191</c:v>
                </c:pt>
                <c:pt idx="821">
                  <c:v>0.122073492619515</c:v>
                </c:pt>
                <c:pt idx="822">
                  <c:v>0.12232149623718901</c:v>
                </c:pt>
                <c:pt idx="823">
                  <c:v>0.122570302019508</c:v>
                </c:pt>
                <c:pt idx="824">
                  <c:v>0.121579882591611</c:v>
                </c:pt>
                <c:pt idx="825">
                  <c:v>0.121826288841191</c:v>
                </c:pt>
                <c:pt idx="826">
                  <c:v>0.122073492619515</c:v>
                </c:pt>
                <c:pt idx="827">
                  <c:v>0.12232149623718901</c:v>
                </c:pt>
                <c:pt idx="828">
                  <c:v>0.122570302019508</c:v>
                </c:pt>
                <c:pt idx="829">
                  <c:v>0.121579882591611</c:v>
                </c:pt>
                <c:pt idx="830">
                  <c:v>0.121826288841191</c:v>
                </c:pt>
                <c:pt idx="831">
                  <c:v>0.122073492619515</c:v>
                </c:pt>
                <c:pt idx="832">
                  <c:v>0.12232149623718901</c:v>
                </c:pt>
                <c:pt idx="833">
                  <c:v>0.121579882591611</c:v>
                </c:pt>
                <c:pt idx="834">
                  <c:v>0.121826288841191</c:v>
                </c:pt>
                <c:pt idx="835">
                  <c:v>0.122073492619515</c:v>
                </c:pt>
                <c:pt idx="836">
                  <c:v>0.12232149623718901</c:v>
                </c:pt>
                <c:pt idx="837">
                  <c:v>0.121579882591611</c:v>
                </c:pt>
                <c:pt idx="838">
                  <c:v>0.121826288841191</c:v>
                </c:pt>
                <c:pt idx="839">
                  <c:v>0.122073492619515</c:v>
                </c:pt>
                <c:pt idx="840">
                  <c:v>0.121579882591611</c:v>
                </c:pt>
                <c:pt idx="841">
                  <c:v>0.121826288841191</c:v>
                </c:pt>
                <c:pt idx="842">
                  <c:v>0.122073492619515</c:v>
                </c:pt>
                <c:pt idx="843">
                  <c:v>0.121579882591611</c:v>
                </c:pt>
                <c:pt idx="844">
                  <c:v>0.121826288841191</c:v>
                </c:pt>
                <c:pt idx="845">
                  <c:v>0.121579882591611</c:v>
                </c:pt>
                <c:pt idx="846">
                  <c:v>0.121826288841191</c:v>
                </c:pt>
                <c:pt idx="847">
                  <c:v>0.121579882591611</c:v>
                </c:pt>
                <c:pt idx="848">
                  <c:v>0.121334271574775</c:v>
                </c:pt>
                <c:pt idx="849">
                  <c:v>0.121579882591611</c:v>
                </c:pt>
                <c:pt idx="850">
                  <c:v>0.121334271574775</c:v>
                </c:pt>
                <c:pt idx="851">
                  <c:v>0.121334271574775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D3-4E29-9B77-B9FE762C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67983"/>
        <c:axId val="116674639"/>
      </c:scatterChart>
      <c:valAx>
        <c:axId val="148561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485616095"/>
        <c:crosses val="autoZero"/>
        <c:crossBetween val="midCat"/>
        <c:majorUnit val="1"/>
      </c:valAx>
      <c:valAx>
        <c:axId val="1485616095"/>
        <c:scaling>
          <c:orientation val="minMax"/>
          <c:max val="23.5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485618591"/>
        <c:crosses val="autoZero"/>
        <c:crossBetween val="midCat"/>
        <c:majorUnit val="0.5"/>
      </c:valAx>
      <c:valAx>
        <c:axId val="116674639"/>
        <c:scaling>
          <c:orientation val="minMax"/>
          <c:max val="0.12809999999999999"/>
          <c:min val="0.12050000000000001"/>
        </c:scaling>
        <c:delete val="1"/>
        <c:axPos val="r"/>
        <c:numFmt formatCode="#,##0.000_);[Red]\(#,##0.000\)" sourceLinked="0"/>
        <c:majorTickMark val="out"/>
        <c:minorTickMark val="none"/>
        <c:tickLblPos val="nextTo"/>
        <c:crossAx val="116667983"/>
        <c:crosses val="max"/>
        <c:crossBetween val="midCat"/>
      </c:valAx>
      <c:valAx>
        <c:axId val="11666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674639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0">
          <a:solidFill>
            <a:schemeClr val="tx1"/>
          </a:solidFill>
        </a:defRPr>
      </a:pPr>
      <a:endParaRPr lang="ja-JP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238235031749"/>
          <c:y val="6.2962622702648102E-2"/>
          <c:w val="0.83023785388164884"/>
          <c:h val="0.6562583210257954"/>
        </c:manualLayout>
      </c:layout>
      <c:scatterChart>
        <c:scatterStyle val="lineMarker"/>
        <c:varyColors val="0"/>
        <c:ser>
          <c:idx val="0"/>
          <c:order val="0"/>
          <c:tx>
            <c:strRef>
              <c:f>パターン⓪!$A$1</c:f>
              <c:strCache>
                <c:ptCount val="1"/>
                <c:pt idx="0">
                  <c:v>Ideal</c:v>
                </c:pt>
              </c:strCache>
            </c:strRef>
          </c:tx>
          <c:spPr>
            <a:ln w="8890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パターン⓪!$D$2:$D$182</c:f>
              <c:numCache>
                <c:formatCode>General</c:formatCode>
                <c:ptCount val="181"/>
                <c:pt idx="0">
                  <c:v>0</c:v>
                </c:pt>
                <c:pt idx="1">
                  <c:v>1.0000000000003101E-3</c:v>
                </c:pt>
                <c:pt idx="2">
                  <c:v>2.0000000000003001E-3</c:v>
                </c:pt>
                <c:pt idx="3">
                  <c:v>3.0000000000003002E-3</c:v>
                </c:pt>
                <c:pt idx="4">
                  <c:v>4.0000000000003002E-3</c:v>
                </c:pt>
                <c:pt idx="5">
                  <c:v>5.0000000000003002E-3</c:v>
                </c:pt>
                <c:pt idx="6">
                  <c:v>6.0000000000003002E-3</c:v>
                </c:pt>
                <c:pt idx="7">
                  <c:v>7.0000000000003003E-3</c:v>
                </c:pt>
                <c:pt idx="8">
                  <c:v>8.0000000000003107E-3</c:v>
                </c:pt>
                <c:pt idx="9">
                  <c:v>9.0000000000002005E-3</c:v>
                </c:pt>
                <c:pt idx="10">
                  <c:v>1.00000000000002E-2</c:v>
                </c:pt>
                <c:pt idx="11">
                  <c:v>1.1000000000000201E-2</c:v>
                </c:pt>
                <c:pt idx="12">
                  <c:v>1.20000000000002E-2</c:v>
                </c:pt>
                <c:pt idx="13">
                  <c:v>1.3000000000000201E-2</c:v>
                </c:pt>
                <c:pt idx="14">
                  <c:v>1.40000000000002E-2</c:v>
                </c:pt>
                <c:pt idx="15">
                  <c:v>1.5000000000000201E-2</c:v>
                </c:pt>
                <c:pt idx="16">
                  <c:v>1.6000000000000202E-2</c:v>
                </c:pt>
                <c:pt idx="17">
                  <c:v>1.7000000000000199E-2</c:v>
                </c:pt>
                <c:pt idx="18">
                  <c:v>1.80000000000002E-2</c:v>
                </c:pt>
                <c:pt idx="19">
                  <c:v>1.9000000000000201E-2</c:v>
                </c:pt>
                <c:pt idx="20">
                  <c:v>2.0000000000000202E-2</c:v>
                </c:pt>
                <c:pt idx="21">
                  <c:v>2.1000000000000199E-2</c:v>
                </c:pt>
                <c:pt idx="22">
                  <c:v>2.20000000000002E-2</c:v>
                </c:pt>
                <c:pt idx="23">
                  <c:v>2.3000000000000201E-2</c:v>
                </c:pt>
                <c:pt idx="24">
                  <c:v>2.4000000000000202E-2</c:v>
                </c:pt>
                <c:pt idx="25">
                  <c:v>2.5000000000000199E-2</c:v>
                </c:pt>
                <c:pt idx="26">
                  <c:v>2.6000000000000099E-2</c:v>
                </c:pt>
                <c:pt idx="27">
                  <c:v>2.70000000000001E-2</c:v>
                </c:pt>
                <c:pt idx="28">
                  <c:v>2.8000000000000101E-2</c:v>
                </c:pt>
                <c:pt idx="29">
                  <c:v>2.9000000000000099E-2</c:v>
                </c:pt>
                <c:pt idx="30">
                  <c:v>3.00000000000001E-2</c:v>
                </c:pt>
                <c:pt idx="31">
                  <c:v>3.10000000000001E-2</c:v>
                </c:pt>
                <c:pt idx="32">
                  <c:v>3.2000000000000098E-2</c:v>
                </c:pt>
                <c:pt idx="33">
                  <c:v>3.3000000000000099E-2</c:v>
                </c:pt>
                <c:pt idx="34">
                  <c:v>3.40000000000001E-2</c:v>
                </c:pt>
                <c:pt idx="35">
                  <c:v>3.50000000000001E-2</c:v>
                </c:pt>
                <c:pt idx="36">
                  <c:v>3.6000000000000101E-2</c:v>
                </c:pt>
                <c:pt idx="37">
                  <c:v>3.7000000000000102E-2</c:v>
                </c:pt>
                <c:pt idx="38">
                  <c:v>3.8000000000000103E-2</c:v>
                </c:pt>
                <c:pt idx="39">
                  <c:v>3.9000000000000097E-2</c:v>
                </c:pt>
                <c:pt idx="40">
                  <c:v>4.0000000000000098E-2</c:v>
                </c:pt>
                <c:pt idx="41">
                  <c:v>4.1000000000000099E-2</c:v>
                </c:pt>
                <c:pt idx="42">
                  <c:v>4.20000000000001E-2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</c:numCache>
            </c:numRef>
          </c:xVal>
          <c:yVal>
            <c:numRef>
              <c:f>パターン⓪!$F$2:$F$182</c:f>
              <c:numCache>
                <c:formatCode>General</c:formatCode>
                <c:ptCount val="181"/>
                <c:pt idx="0">
                  <c:v>50.016398657747651</c:v>
                </c:pt>
                <c:pt idx="1">
                  <c:v>49.730463232836811</c:v>
                </c:pt>
                <c:pt idx="2">
                  <c:v>49.446093707935731</c:v>
                </c:pt>
                <c:pt idx="3">
                  <c:v>49.163282222757672</c:v>
                </c:pt>
                <c:pt idx="4">
                  <c:v>48.88202094940042</c:v>
                </c:pt>
                <c:pt idx="5">
                  <c:v>48.602302092278784</c:v>
                </c:pt>
                <c:pt idx="6">
                  <c:v>48.324117888055909</c:v>
                </c:pt>
                <c:pt idx="7">
                  <c:v>48.047460605574969</c:v>
                </c:pt>
                <c:pt idx="8">
                  <c:v>47.772322545790111</c:v>
                </c:pt>
                <c:pt idx="9">
                  <c:v>47.498696041696654</c:v>
                </c:pt>
                <c:pt idx="10">
                  <c:v>47.226573458261534</c:v>
                </c:pt>
                <c:pt idx="11">
                  <c:v>46.955947192352632</c:v>
                </c:pt>
                <c:pt idx="12">
                  <c:v>46.686809672668474</c:v>
                </c:pt>
                <c:pt idx="13">
                  <c:v>46.419153359666396</c:v>
                </c:pt>
                <c:pt idx="14">
                  <c:v>46.152970745491849</c:v>
                </c:pt>
                <c:pt idx="15">
                  <c:v>45.888254353905644</c:v>
                </c:pt>
                <c:pt idx="16">
                  <c:v>45.624996740212033</c:v>
                </c:pt>
                <c:pt idx="17">
                  <c:v>45.363190491185648</c:v>
                </c:pt>
                <c:pt idx="18">
                  <c:v>45.102828224999115</c:v>
                </c:pt>
                <c:pt idx="19">
                  <c:v>44.843902591148456</c:v>
                </c:pt>
                <c:pt idx="20">
                  <c:v>44.586406270380131</c:v>
                </c:pt>
                <c:pt idx="21">
                  <c:v>44.330331974616442</c:v>
                </c:pt>
                <c:pt idx="22">
                  <c:v>44.07567244688093</c:v>
                </c:pt>
                <c:pt idx="23">
                  <c:v>43.822420461223203</c:v>
                </c:pt>
                <c:pt idx="24">
                  <c:v>43.570568822644432</c:v>
                </c:pt>
                <c:pt idx="25">
                  <c:v>43.320110367020661</c:v>
                </c:pt>
                <c:pt idx="26">
                  <c:v>43.0710379610274</c:v>
                </c:pt>
                <c:pt idx="27">
                  <c:v>42.823344502063264</c:v>
                </c:pt>
                <c:pt idx="28">
                  <c:v>42.577022918173228</c:v>
                </c:pt>
                <c:pt idx="29">
                  <c:v>42.332066167971583</c:v>
                </c:pt>
                <c:pt idx="30">
                  <c:v>42.08846724056481</c:v>
                </c:pt>
                <c:pt idx="31">
                  <c:v>41.846219155473705</c:v>
                </c:pt>
                <c:pt idx="32">
                  <c:v>41.605314962555596</c:v>
                </c:pt>
                <c:pt idx="33">
                  <c:v>41.365747741926143</c:v>
                </c:pt>
                <c:pt idx="34">
                  <c:v>41.127510603880644</c:v>
                </c:pt>
                <c:pt idx="35">
                  <c:v>40.89059668881545</c:v>
                </c:pt>
                <c:pt idx="36">
                  <c:v>40.654999167148546</c:v>
                </c:pt>
                <c:pt idx="37">
                  <c:v>40.420711239240291</c:v>
                </c:pt>
                <c:pt idx="38">
                  <c:v>40.187726135313738</c:v>
                </c:pt>
                <c:pt idx="39">
                  <c:v>39.956037115374762</c:v>
                </c:pt>
                <c:pt idx="40">
                  <c:v>39.725637469131492</c:v>
                </c:pt>
                <c:pt idx="41">
                  <c:v>39.496520515914128</c:v>
                </c:pt>
                <c:pt idx="42">
                  <c:v>39.26867960459424</c:v>
                </c:pt>
                <c:pt idx="43">
                  <c:v>39.042108113503168</c:v>
                </c:pt>
                <c:pt idx="44">
                  <c:v>38.816799450351546</c:v>
                </c:pt>
                <c:pt idx="45">
                  <c:v>38.592747052147438</c:v>
                </c:pt>
                <c:pt idx="46">
                  <c:v>38.369944385114316</c:v>
                </c:pt>
                <c:pt idx="47">
                  <c:v>38.148384944609703</c:v>
                </c:pt>
                <c:pt idx="48">
                  <c:v>37.928062255042192</c:v>
                </c:pt>
                <c:pt idx="49">
                  <c:v>37.708969869789669</c:v>
                </c:pt>
                <c:pt idx="50">
                  <c:v>37.491101371116329</c:v>
                </c:pt>
                <c:pt idx="51">
                  <c:v>37.274450370089916</c:v>
                </c:pt>
                <c:pt idx="52">
                  <c:v>37.059010506498623</c:v>
                </c:pt>
                <c:pt idx="53">
                  <c:v>36.844775448767521</c:v>
                </c:pt>
                <c:pt idx="54">
                  <c:v>36.63173889387572</c:v>
                </c:pt>
                <c:pt idx="55">
                  <c:v>36.419894567271797</c:v>
                </c:pt>
                <c:pt idx="56">
                  <c:v>36.209236222790928</c:v>
                </c:pt>
                <c:pt idx="57">
                  <c:v>35.999757642569904</c:v>
                </c:pt>
                <c:pt idx="58">
                  <c:v>35.791452636963484</c:v>
                </c:pt>
                <c:pt idx="59">
                  <c:v>35.584315044459693</c:v>
                </c:pt>
                <c:pt idx="60">
                  <c:v>35.378338731595349</c:v>
                </c:pt>
                <c:pt idx="61">
                  <c:v>35.173517592871129</c:v>
                </c:pt>
                <c:pt idx="62">
                  <c:v>34.969845550667181</c:v>
                </c:pt>
                <c:pt idx="63">
                  <c:v>34.76731655515708</c:v>
                </c:pt>
                <c:pt idx="64">
                  <c:v>34.565924584223474</c:v>
                </c:pt>
                <c:pt idx="65">
                  <c:v>34.365663643372457</c:v>
                </c:pt>
                <c:pt idx="66">
                  <c:v>34.166527765647878</c:v>
                </c:pt>
                <c:pt idx="67">
                  <c:v>33.968511011545523</c:v>
                </c:pt>
                <c:pt idx="68">
                  <c:v>33.771607468928046</c:v>
                </c:pt>
                <c:pt idx="69">
                  <c:v>33.575811252938067</c:v>
                </c:pt>
                <c:pt idx="70">
                  <c:v>33.38111650591302</c:v>
                </c:pt>
                <c:pt idx="71">
                  <c:v>33.187517397298194</c:v>
                </c:pt>
                <c:pt idx="72">
                  <c:v>32.995008123560929</c:v>
                </c:pt>
                <c:pt idx="73">
                  <c:v>32.803582908104254</c:v>
                </c:pt>
                <c:pt idx="74">
                  <c:v>32.613236001179935</c:v>
                </c:pt>
                <c:pt idx="75">
                  <c:v>32.423961679802218</c:v>
                </c:pt>
                <c:pt idx="76">
                  <c:v>32.2357542476609</c:v>
                </c:pt>
                <c:pt idx="77">
                  <c:v>32.048608035034952</c:v>
                </c:pt>
                <c:pt idx="78">
                  <c:v>31.862517398704938</c:v>
                </c:pt>
                <c:pt idx="79">
                  <c:v>31.677476721866494</c:v>
                </c:pt>
                <c:pt idx="80">
                  <c:v>31.493480414042985</c:v>
                </c:pt>
                <c:pt idx="81">
                  <c:v>31.310522910998895</c:v>
                </c:pt>
                <c:pt idx="82">
                  <c:v>31.128598674651787</c:v>
                </c:pt>
                <c:pt idx="83">
                  <c:v>30.947702192985595</c:v>
                </c:pt>
                <c:pt idx="84">
                  <c:v>30.767827979963023</c:v>
                </c:pt>
                <c:pt idx="85">
                  <c:v>30.588970575438523</c:v>
                </c:pt>
                <c:pt idx="86">
                  <c:v>30.411124545070003</c:v>
                </c:pt>
                <c:pt idx="87">
                  <c:v>30.234284480232134</c:v>
                </c:pt>
                <c:pt idx="88">
                  <c:v>30.058444997928202</c:v>
                </c:pt>
                <c:pt idx="89">
                  <c:v>29.883600740702953</c:v>
                </c:pt>
                <c:pt idx="90">
                  <c:v>29.709746376554325</c:v>
                </c:pt>
                <c:pt idx="91">
                  <c:v>29.536876598846519</c:v>
                </c:pt>
                <c:pt idx="92">
                  <c:v>29.364986126221293</c:v>
                </c:pt>
                <c:pt idx="93">
                  <c:v>29.194069702511371</c:v>
                </c:pt>
                <c:pt idx="94">
                  <c:v>29.024122096651396</c:v>
                </c:pt>
                <c:pt idx="95">
                  <c:v>28.855138102591106</c:v>
                </c:pt>
                <c:pt idx="96">
                  <c:v>28.687112539207082</c:v>
                </c:pt>
                <c:pt idx="97">
                  <c:v>28.52004025021493</c:v>
                </c:pt>
                <c:pt idx="98">
                  <c:v>28.353916104081222</c:v>
                </c:pt>
                <c:pt idx="99">
                  <c:v>28.188734993936038</c:v>
                </c:pt>
                <c:pt idx="100">
                  <c:v>28.024491837485122</c:v>
                </c:pt>
                <c:pt idx="101">
                  <c:v>27.8611815769213</c:v>
                </c:pt>
                <c:pt idx="102">
                  <c:v>27.698799178837554</c:v>
                </c:pt>
                <c:pt idx="103">
                  <c:v>27.537339634138402</c:v>
                </c:pt>
                <c:pt idx="104">
                  <c:v>27.376797957952558</c:v>
                </c:pt>
                <c:pt idx="105">
                  <c:v>27.217169189544975</c:v>
                </c:pt>
                <c:pt idx="106">
                  <c:v>27.058448392228705</c:v>
                </c:pt>
                <c:pt idx="107">
                  <c:v>26.900630653277744</c:v>
                </c:pt>
                <c:pt idx="108">
                  <c:v>26.743711083838662</c:v>
                </c:pt>
                <c:pt idx="109">
                  <c:v>26.587684818842995</c:v>
                </c:pt>
                <c:pt idx="110">
                  <c:v>26.432809999999975</c:v>
                </c:pt>
                <c:pt idx="111">
                  <c:v>26.278292860308472</c:v>
                </c:pt>
                <c:pt idx="112">
                  <c:v>26.124917554769201</c:v>
                </c:pt>
                <c:pt idx="113">
                  <c:v>25.972416329497428</c:v>
                </c:pt>
                <c:pt idx="114">
                  <c:v>25.820784437035616</c:v>
                </c:pt>
                <c:pt idx="115">
                  <c:v>25.670017153185288</c:v>
                </c:pt>
                <c:pt idx="116">
                  <c:v>25.520109776920098</c:v>
                </c:pt>
                <c:pt idx="117">
                  <c:v>25.371057630298566</c:v>
                </c:pt>
                <c:pt idx="118">
                  <c:v>25.222856058376042</c:v>
                </c:pt>
                <c:pt idx="119">
                  <c:v>25.075500429118215</c:v>
                </c:pt>
                <c:pt idx="120">
                  <c:v>24.928986133313291</c:v>
                </c:pt>
                <c:pt idx="121">
                  <c:v>24.783308584485408</c:v>
                </c:pt>
                <c:pt idx="122">
                  <c:v>24.638463218807026</c:v>
                </c:pt>
                <c:pt idx="123">
                  <c:v>24.494445495012229</c:v>
                </c:pt>
                <c:pt idx="124">
                  <c:v>24.351250894310006</c:v>
                </c:pt>
                <c:pt idx="125">
                  <c:v>24.208874920296665</c:v>
                </c:pt>
                <c:pt idx="126">
                  <c:v>24.067313098869892</c:v>
                </c:pt>
                <c:pt idx="127">
                  <c:v>23.926560978141719</c:v>
                </c:pt>
                <c:pt idx="128">
                  <c:v>23.786614128351701</c:v>
                </c:pt>
                <c:pt idx="129">
                  <c:v>23.64746814178098</c:v>
                </c:pt>
                <c:pt idx="130">
                  <c:v>23.509118632665249</c:v>
                </c:pt>
                <c:pt idx="131">
                  <c:v>23.371561237108928</c:v>
                </c:pt>
                <c:pt idx="132">
                  <c:v>23.234791612998684</c:v>
                </c:pt>
                <c:pt idx="133">
                  <c:v>23.098805439917271</c:v>
                </c:pt>
                <c:pt idx="134">
                  <c:v>22.963598419057817</c:v>
                </c:pt>
                <c:pt idx="135">
                  <c:v>22.829166273137581</c:v>
                </c:pt>
                <c:pt idx="136">
                  <c:v>22.69550474631221</c:v>
                </c:pt>
                <c:pt idx="137">
                  <c:v>22.562609604090511</c:v>
                </c:pt>
                <c:pt idx="138">
                  <c:v>22.430476633248041</c:v>
                </c:pt>
                <c:pt idx="139">
                  <c:v>22.299101641742425</c:v>
                </c:pt>
                <c:pt idx="140">
                  <c:v>22.168480458627513</c:v>
                </c:pt>
                <c:pt idx="141">
                  <c:v>22.038608933968362</c:v>
                </c:pt>
                <c:pt idx="142">
                  <c:v>21.909482938756163</c:v>
                </c:pt>
                <c:pt idx="143">
                  <c:v>21.781098364823226</c:v>
                </c:pt>
                <c:pt idx="144">
                  <c:v>21.653451124758138</c:v>
                </c:pt>
                <c:pt idx="145">
                  <c:v>21.526537151820957</c:v>
                </c:pt>
                <c:pt idx="146">
                  <c:v>21.400352399858711</c:v>
                </c:pt>
                <c:pt idx="147">
                  <c:v>21.274892843221149</c:v>
                </c:pt>
                <c:pt idx="148">
                  <c:v>21.150154476675898</c:v>
                </c:pt>
                <c:pt idx="149">
                  <c:v>21.02613331532477</c:v>
                </c:pt>
                <c:pt idx="150">
                  <c:v>20.90282539451993</c:v>
                </c:pt>
                <c:pt idx="151">
                  <c:v>20.780226769779087</c:v>
                </c:pt>
                <c:pt idx="152">
                  <c:v>20.658333516702541</c:v>
                </c:pt>
                <c:pt idx="153">
                  <c:v>20.537141730889608</c:v>
                </c:pt>
                <c:pt idx="154">
                  <c:v>20.416647527854657</c:v>
                </c:pt>
                <c:pt idx="155">
                  <c:v>20.296847042944101</c:v>
                </c:pt>
                <c:pt idx="156">
                  <c:v>20.177736431253535</c:v>
                </c:pt>
                <c:pt idx="157">
                  <c:v>20.059311867544061</c:v>
                </c:pt>
                <c:pt idx="158">
                  <c:v>19.94156954616011</c:v>
                </c:pt>
                <c:pt idx="159">
                  <c:v>19.824505680946515</c:v>
                </c:pt>
                <c:pt idx="160">
                  <c:v>19.708116505166018</c:v>
                </c:pt>
                <c:pt idx="161">
                  <c:v>19.592398271416677</c:v>
                </c:pt>
                <c:pt idx="162">
                  <c:v>19.47734725155037</c:v>
                </c:pt>
                <c:pt idx="163">
                  <c:v>19.362959736589858</c:v>
                </c:pt>
                <c:pt idx="164">
                  <c:v>19.249232036647747</c:v>
                </c:pt>
                <c:pt idx="165">
                  <c:v>19.136160480844321</c:v>
                </c:pt>
                <c:pt idx="166">
                  <c:v>19.02374141722629</c:v>
                </c:pt>
                <c:pt idx="167">
                  <c:v>18.911971212685174</c:v>
                </c:pt>
                <c:pt idx="168">
                  <c:v>18.800846252876479</c:v>
                </c:pt>
                <c:pt idx="169">
                  <c:v>18.690362942138663</c:v>
                </c:pt>
                <c:pt idx="170">
                  <c:v>18.580517703411957</c:v>
                </c:pt>
                <c:pt idx="171">
                  <c:v>18.471306978158132</c:v>
                </c:pt>
                <c:pt idx="172">
                  <c:v>18.362727226280072</c:v>
                </c:pt>
                <c:pt idx="173">
                  <c:v>18.254774926041218</c:v>
                </c:pt>
                <c:pt idx="174">
                  <c:v>18.147446573985814</c:v>
                </c:pt>
                <c:pt idx="175">
                  <c:v>18.04073868485867</c:v>
                </c:pt>
                <c:pt idx="176">
                  <c:v>17.934647791525649</c:v>
                </c:pt>
                <c:pt idx="177">
                  <c:v>17.829170444894515</c:v>
                </c:pt>
                <c:pt idx="178">
                  <c:v>17.72430321383467</c:v>
                </c:pt>
                <c:pt idx="179">
                  <c:v>17.6200426850992</c:v>
                </c:pt>
                <c:pt idx="180">
                  <c:v>17.516385463244745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7C-45CC-83C2-7EC2C6274381}"/>
            </c:ext>
          </c:extLst>
        </c:ser>
        <c:ser>
          <c:idx val="4"/>
          <c:order val="1"/>
          <c:tx>
            <c:strRef>
              <c:f>パターン⓪!$I$2</c:f>
              <c:strCache>
                <c:ptCount val="1"/>
                <c:pt idx="0">
                  <c:v>Before adjustment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パターン⓪!$M$33:$M$90</c:f>
              <c:numCache>
                <c:formatCode>General</c:formatCode>
                <c:ptCount val="58"/>
                <c:pt idx="0">
                  <c:v>9.3999842E-2</c:v>
                </c:pt>
                <c:pt idx="1">
                  <c:v>9.5000014999999993E-2</c:v>
                </c:pt>
                <c:pt idx="2">
                  <c:v>9.6000060999999998E-2</c:v>
                </c:pt>
                <c:pt idx="3">
                  <c:v>9.6999935999999995E-2</c:v>
                </c:pt>
                <c:pt idx="4">
                  <c:v>9.8000192999999999E-2</c:v>
                </c:pt>
                <c:pt idx="5">
                  <c:v>9.9000479000000002E-2</c:v>
                </c:pt>
                <c:pt idx="6">
                  <c:v>9.9999246999999999E-2</c:v>
                </c:pt>
                <c:pt idx="7">
                  <c:v>0.10099993</c:v>
                </c:pt>
                <c:pt idx="8">
                  <c:v>0.10200056</c:v>
                </c:pt>
                <c:pt idx="9">
                  <c:v>0.10299896</c:v>
                </c:pt>
                <c:pt idx="10">
                  <c:v>0.10400123999999999</c:v>
                </c:pt>
                <c:pt idx="11">
                  <c:v>0.10499907999999999</c:v>
                </c:pt>
                <c:pt idx="12">
                  <c:v>0.10600017</c:v>
                </c:pt>
                <c:pt idx="13">
                  <c:v>0.10699971</c:v>
                </c:pt>
                <c:pt idx="14">
                  <c:v>0.10799912</c:v>
                </c:pt>
                <c:pt idx="15">
                  <c:v>0.10899863999999999</c:v>
                </c:pt>
                <c:pt idx="16">
                  <c:v>0.11000014</c:v>
                </c:pt>
                <c:pt idx="17">
                  <c:v>0.11099943</c:v>
                </c:pt>
                <c:pt idx="18">
                  <c:v>0.11199927</c:v>
                </c:pt>
                <c:pt idx="19">
                  <c:v>0.11299918</c:v>
                </c:pt>
                <c:pt idx="20">
                  <c:v>0.11400086</c:v>
                </c:pt>
                <c:pt idx="21">
                  <c:v>0.11500083</c:v>
                </c:pt>
                <c:pt idx="22">
                  <c:v>0.11600091999999999</c:v>
                </c:pt>
                <c:pt idx="23">
                  <c:v>0.11699972</c:v>
                </c:pt>
                <c:pt idx="24">
                  <c:v>0.11800198000000001</c:v>
                </c:pt>
                <c:pt idx="25">
                  <c:v>0.11899981</c:v>
                </c:pt>
                <c:pt idx="26">
                  <c:v>0.11998586</c:v>
                </c:pt>
                <c:pt idx="27">
                  <c:v>0.12118397</c:v>
                </c:pt>
                <c:pt idx="28">
                  <c:v>0.12199836999999999</c:v>
                </c:pt>
                <c:pt idx="29">
                  <c:v>0.12299932</c:v>
                </c:pt>
                <c:pt idx="30">
                  <c:v>0.12399958</c:v>
                </c:pt>
                <c:pt idx="31">
                  <c:v>0.12500069</c:v>
                </c:pt>
                <c:pt idx="32">
                  <c:v>0.12600095</c:v>
                </c:pt>
                <c:pt idx="33">
                  <c:v>0.12700081999999999</c:v>
                </c:pt>
                <c:pt idx="34">
                  <c:v>0.12800015000000001</c:v>
                </c:pt>
                <c:pt idx="35">
                  <c:v>0.12899936000000001</c:v>
                </c:pt>
                <c:pt idx="36">
                  <c:v>0.13000062000000001</c:v>
                </c:pt>
                <c:pt idx="37">
                  <c:v>0.13099997999999999</c:v>
                </c:pt>
                <c:pt idx="38">
                  <c:v>0.13199942000000001</c:v>
                </c:pt>
                <c:pt idx="39">
                  <c:v>0.13299944</c:v>
                </c:pt>
                <c:pt idx="40">
                  <c:v>0.13400118999999999</c:v>
                </c:pt>
                <c:pt idx="41">
                  <c:v>0.13500092999999999</c:v>
                </c:pt>
                <c:pt idx="42">
                  <c:v>0.13600052000000001</c:v>
                </c:pt>
                <c:pt idx="43">
                  <c:v>0.13697086999999999</c:v>
                </c:pt>
                <c:pt idx="44">
                  <c:v>0.13776795</c:v>
                </c:pt>
                <c:pt idx="45">
                  <c:v>0.14016429</c:v>
                </c:pt>
                <c:pt idx="46">
                  <c:v>0.14144651</c:v>
                </c:pt>
                <c:pt idx="47">
                  <c:v>0.14099497999999999</c:v>
                </c:pt>
                <c:pt idx="48">
                  <c:v>0.14200009999999999</c:v>
                </c:pt>
                <c:pt idx="49">
                  <c:v>0.14299861</c:v>
                </c:pt>
                <c:pt idx="50">
                  <c:v>0.14400045</c:v>
                </c:pt>
                <c:pt idx="51">
                  <c:v>0.14499954000000001</c:v>
                </c:pt>
                <c:pt idx="52">
                  <c:v>0.14599797</c:v>
                </c:pt>
                <c:pt idx="53">
                  <c:v>0.14700005999999999</c:v>
                </c:pt>
                <c:pt idx="54">
                  <c:v>0.14799371</c:v>
                </c:pt>
                <c:pt idx="55">
                  <c:v>0.14898866999999999</c:v>
                </c:pt>
                <c:pt idx="56">
                  <c:v>0.14998014000000001</c:v>
                </c:pt>
                <c:pt idx="57">
                  <c:v>0.15100337999999999</c:v>
                </c:pt>
              </c:numCache>
            </c:numRef>
          </c:xVal>
          <c:yVal>
            <c:numRef>
              <c:f>パターン⓪!$K$33:$K$90</c:f>
              <c:numCache>
                <c:formatCode>General</c:formatCode>
                <c:ptCount val="58"/>
                <c:pt idx="0">
                  <c:v>45.382089999999998</c:v>
                </c:pt>
                <c:pt idx="1">
                  <c:v>36.759230000000002</c:v>
                </c:pt>
                <c:pt idx="2">
                  <c:v>35.058709999999998</c:v>
                </c:pt>
                <c:pt idx="3">
                  <c:v>34.138080000000002</c:v>
                </c:pt>
                <c:pt idx="4">
                  <c:v>33.361530000000002</c:v>
                </c:pt>
                <c:pt idx="5">
                  <c:v>32.837249999999997</c:v>
                </c:pt>
                <c:pt idx="6">
                  <c:v>32.532640000000001</c:v>
                </c:pt>
                <c:pt idx="7">
                  <c:v>31.82189</c:v>
                </c:pt>
                <c:pt idx="8">
                  <c:v>31.005859999999998</c:v>
                </c:pt>
                <c:pt idx="9">
                  <c:v>30.58297</c:v>
                </c:pt>
                <c:pt idx="10">
                  <c:v>30.251429999999999</c:v>
                </c:pt>
                <c:pt idx="11">
                  <c:v>29.957360000000001</c:v>
                </c:pt>
                <c:pt idx="12">
                  <c:v>29.641290000000001</c:v>
                </c:pt>
                <c:pt idx="13">
                  <c:v>29.205929999999999</c:v>
                </c:pt>
                <c:pt idx="14">
                  <c:v>28.749590000000001</c:v>
                </c:pt>
                <c:pt idx="15">
                  <c:v>28.391100000000002</c:v>
                </c:pt>
                <c:pt idx="16">
                  <c:v>28.112490000000001</c:v>
                </c:pt>
                <c:pt idx="17">
                  <c:v>27.677779999999998</c:v>
                </c:pt>
                <c:pt idx="18">
                  <c:v>27.32001</c:v>
                </c:pt>
                <c:pt idx="19">
                  <c:v>27.025569999999998</c:v>
                </c:pt>
                <c:pt idx="20">
                  <c:v>26.773489999999999</c:v>
                </c:pt>
                <c:pt idx="21">
                  <c:v>26.503689999999999</c:v>
                </c:pt>
                <c:pt idx="22">
                  <c:v>26.192710000000002</c:v>
                </c:pt>
                <c:pt idx="23">
                  <c:v>25.920449999999999</c:v>
                </c:pt>
                <c:pt idx="24">
                  <c:v>25.67737</c:v>
                </c:pt>
                <c:pt idx="25">
                  <c:v>25.441649999999999</c:v>
                </c:pt>
                <c:pt idx="26">
                  <c:v>25.290649999999999</c:v>
                </c:pt>
                <c:pt idx="27">
                  <c:v>25.3003</c:v>
                </c:pt>
                <c:pt idx="28">
                  <c:v>25.25206</c:v>
                </c:pt>
                <c:pt idx="29">
                  <c:v>25.026409999999998</c:v>
                </c:pt>
                <c:pt idx="30">
                  <c:v>24.576260000000001</c:v>
                </c:pt>
                <c:pt idx="31">
                  <c:v>23.967849999999999</c:v>
                </c:pt>
                <c:pt idx="32">
                  <c:v>23.51127</c:v>
                </c:pt>
                <c:pt idx="33">
                  <c:v>23.239059999999998</c:v>
                </c:pt>
                <c:pt idx="34">
                  <c:v>23.020119999999999</c:v>
                </c:pt>
                <c:pt idx="35">
                  <c:v>22.817530000000001</c:v>
                </c:pt>
                <c:pt idx="36">
                  <c:v>22.559059999999999</c:v>
                </c:pt>
                <c:pt idx="37">
                  <c:v>22.282050000000002</c:v>
                </c:pt>
                <c:pt idx="38">
                  <c:v>22.009730000000001</c:v>
                </c:pt>
                <c:pt idx="39">
                  <c:v>21.709479999999999</c:v>
                </c:pt>
                <c:pt idx="40">
                  <c:v>21.405159999999999</c:v>
                </c:pt>
                <c:pt idx="41">
                  <c:v>21.04025</c:v>
                </c:pt>
                <c:pt idx="42">
                  <c:v>20.636230000000001</c:v>
                </c:pt>
                <c:pt idx="43">
                  <c:v>20.345800000000001</c:v>
                </c:pt>
                <c:pt idx="44">
                  <c:v>20.297799999999999</c:v>
                </c:pt>
                <c:pt idx="45">
                  <c:v>20.573319999999999</c:v>
                </c:pt>
                <c:pt idx="46">
                  <c:v>20.556539999999998</c:v>
                </c:pt>
                <c:pt idx="47">
                  <c:v>20.64001</c:v>
                </c:pt>
                <c:pt idx="48">
                  <c:v>20.487760000000002</c:v>
                </c:pt>
                <c:pt idx="49">
                  <c:v>20.279340000000001</c:v>
                </c:pt>
                <c:pt idx="50">
                  <c:v>20.11786</c:v>
                </c:pt>
                <c:pt idx="51">
                  <c:v>19.95082</c:v>
                </c:pt>
                <c:pt idx="52">
                  <c:v>19.798729999999999</c:v>
                </c:pt>
                <c:pt idx="53">
                  <c:v>19.64564</c:v>
                </c:pt>
                <c:pt idx="54">
                  <c:v>19.54204</c:v>
                </c:pt>
                <c:pt idx="55">
                  <c:v>19.483319999999999</c:v>
                </c:pt>
                <c:pt idx="56">
                  <c:v>19.439689999999999</c:v>
                </c:pt>
                <c:pt idx="57">
                  <c:v>19.39649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7C-45CC-83C2-7EC2C6274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0.16000000000000003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y [m]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48965991948017257"/>
              <c:y val="0.8487531761165954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198151584"/>
        <c:crosses val="autoZero"/>
        <c:crossBetween val="midCat"/>
        <c:majorUnit val="1.0000000000000002E-2"/>
      </c:valAx>
      <c:valAx>
        <c:axId val="1198151584"/>
        <c:scaling>
          <c:orientation val="minMax"/>
          <c:max val="40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T</a:t>
                </a:r>
                <a:r>
                  <a:rPr lang="en-US" altLang="ja-JP" baseline="0"/>
                  <a:t> [keV]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60978958608654787"/>
          <c:y val="0.1099094363959324"/>
          <c:w val="0.33815553404990617"/>
          <c:h val="0.21307391019331923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1819939901013"/>
          <c:y val="9.1411162916255284E-2"/>
          <c:w val="0.83235155690935303"/>
          <c:h val="0.65598420267844526"/>
        </c:manualLayout>
      </c:layout>
      <c:scatterChart>
        <c:scatterStyle val="lineMarker"/>
        <c:varyColors val="0"/>
        <c:ser>
          <c:idx val="0"/>
          <c:order val="0"/>
          <c:tx>
            <c:strRef>
              <c:f>パターン⓪!$AD$1</c:f>
              <c:strCache>
                <c:ptCount val="1"/>
                <c:pt idx="0">
                  <c:v>Ideal m</c:v>
                </c:pt>
              </c:strCache>
            </c:strRef>
          </c:tx>
          <c:spPr>
            <a:ln w="7620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パターン⓪!$AC$2:$AC$82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0.24</c:v>
                </c:pt>
              </c:numCache>
            </c:numRef>
          </c:xVal>
          <c:yVal>
            <c:numRef>
              <c:f>パターン⓪!$AD$2:$AD$82</c:f>
              <c:numCache>
                <c:formatCode>General</c:formatCode>
                <c:ptCount val="81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</c:v>
                </c:pt>
                <c:pt idx="29">
                  <c:v>-3</c:v>
                </c:pt>
                <c:pt idx="30">
                  <c:v>-3</c:v>
                </c:pt>
                <c:pt idx="31">
                  <c:v>-3</c:v>
                </c:pt>
                <c:pt idx="32">
                  <c:v>-3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-3</c:v>
                </c:pt>
                <c:pt idx="41">
                  <c:v>-3</c:v>
                </c:pt>
                <c:pt idx="42">
                  <c:v>-3</c:v>
                </c:pt>
                <c:pt idx="43">
                  <c:v>-3</c:v>
                </c:pt>
                <c:pt idx="44">
                  <c:v>-3</c:v>
                </c:pt>
                <c:pt idx="45">
                  <c:v>-3</c:v>
                </c:pt>
                <c:pt idx="46">
                  <c:v>-3</c:v>
                </c:pt>
                <c:pt idx="47">
                  <c:v>-3</c:v>
                </c:pt>
                <c:pt idx="48">
                  <c:v>-3</c:v>
                </c:pt>
                <c:pt idx="49">
                  <c:v>-3</c:v>
                </c:pt>
                <c:pt idx="50">
                  <c:v>-3</c:v>
                </c:pt>
                <c:pt idx="51">
                  <c:v>-3</c:v>
                </c:pt>
                <c:pt idx="52">
                  <c:v>-3</c:v>
                </c:pt>
                <c:pt idx="53">
                  <c:v>-3</c:v>
                </c:pt>
                <c:pt idx="54">
                  <c:v>-3</c:v>
                </c:pt>
                <c:pt idx="55">
                  <c:v>-3</c:v>
                </c:pt>
                <c:pt idx="56">
                  <c:v>-3</c:v>
                </c:pt>
                <c:pt idx="57">
                  <c:v>-3</c:v>
                </c:pt>
                <c:pt idx="58">
                  <c:v>-3</c:v>
                </c:pt>
                <c:pt idx="59">
                  <c:v>-3</c:v>
                </c:pt>
                <c:pt idx="60">
                  <c:v>-3</c:v>
                </c:pt>
                <c:pt idx="61">
                  <c:v>-3</c:v>
                </c:pt>
                <c:pt idx="62">
                  <c:v>-3</c:v>
                </c:pt>
                <c:pt idx="63">
                  <c:v>-3</c:v>
                </c:pt>
                <c:pt idx="64">
                  <c:v>-3</c:v>
                </c:pt>
                <c:pt idx="65">
                  <c:v>-3</c:v>
                </c:pt>
                <c:pt idx="66">
                  <c:v>-3</c:v>
                </c:pt>
                <c:pt idx="67">
                  <c:v>-3</c:v>
                </c:pt>
                <c:pt idx="68">
                  <c:v>-3</c:v>
                </c:pt>
                <c:pt idx="69">
                  <c:v>-3</c:v>
                </c:pt>
                <c:pt idx="70">
                  <c:v>-3</c:v>
                </c:pt>
                <c:pt idx="71">
                  <c:v>-3</c:v>
                </c:pt>
                <c:pt idx="72">
                  <c:v>-3</c:v>
                </c:pt>
                <c:pt idx="73">
                  <c:v>-3</c:v>
                </c:pt>
                <c:pt idx="74">
                  <c:v>-3</c:v>
                </c:pt>
                <c:pt idx="75">
                  <c:v>-3</c:v>
                </c:pt>
                <c:pt idx="76">
                  <c:v>-3</c:v>
                </c:pt>
                <c:pt idx="77">
                  <c:v>-3</c:v>
                </c:pt>
                <c:pt idx="78">
                  <c:v>-3</c:v>
                </c:pt>
                <c:pt idx="79">
                  <c:v>-3</c:v>
                </c:pt>
                <c:pt idx="80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16-4848-A5CE-EE79E304A267}"/>
            </c:ext>
          </c:extLst>
        </c:ser>
        <c:ser>
          <c:idx val="5"/>
          <c:order val="1"/>
          <c:tx>
            <c:strRef>
              <c:f>パターン⓪!$U$1</c:f>
              <c:strCache>
                <c:ptCount val="1"/>
                <c:pt idx="0">
                  <c:v>m (D)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パターン⓪!$S$29:$S$90</c:f>
              <c:numCache>
                <c:formatCode>General</c:formatCode>
                <c:ptCount val="62"/>
                <c:pt idx="0">
                  <c:v>9.4048741762749397E-2</c:v>
                </c:pt>
                <c:pt idx="1">
                  <c:v>9.5031718556540898E-2</c:v>
                </c:pt>
                <c:pt idx="2">
                  <c:v>9.6059391711751499E-2</c:v>
                </c:pt>
                <c:pt idx="3">
                  <c:v>9.7094395450110796E-2</c:v>
                </c:pt>
                <c:pt idx="4">
                  <c:v>9.8126863538802594E-2</c:v>
                </c:pt>
                <c:pt idx="5">
                  <c:v>9.9157799195121896E-2</c:v>
                </c:pt>
                <c:pt idx="6">
                  <c:v>0.10019352672505499</c:v>
                </c:pt>
                <c:pt idx="7">
                  <c:v>0.101208054279379</c:v>
                </c:pt>
                <c:pt idx="8">
                  <c:v>0.102207217272727</c:v>
                </c:pt>
                <c:pt idx="9">
                  <c:v>0.103223760864744</c:v>
                </c:pt>
                <c:pt idx="10">
                  <c:v>0.10424677798226099</c:v>
                </c:pt>
                <c:pt idx="11">
                  <c:v>0.10526437396895701</c:v>
                </c:pt>
                <c:pt idx="12">
                  <c:v>0.106279573148558</c:v>
                </c:pt>
                <c:pt idx="13">
                  <c:v>0.107280695077605</c:v>
                </c:pt>
                <c:pt idx="14">
                  <c:v>0.10827803784922301</c:v>
                </c:pt>
                <c:pt idx="15">
                  <c:v>0.109282292749445</c:v>
                </c:pt>
                <c:pt idx="16">
                  <c:v>0.11029538266075301</c:v>
                </c:pt>
                <c:pt idx="17">
                  <c:v>0.11128350002217199</c:v>
                </c:pt>
                <c:pt idx="18">
                  <c:v>0.112273734811529</c:v>
                </c:pt>
                <c:pt idx="19">
                  <c:v>0.113270210443459</c:v>
                </c:pt>
                <c:pt idx="20">
                  <c:v>0.114276386807095</c:v>
                </c:pt>
                <c:pt idx="21">
                  <c:v>0.115277418203991</c:v>
                </c:pt>
                <c:pt idx="22">
                  <c:v>0.116273263813747</c:v>
                </c:pt>
                <c:pt idx="23">
                  <c:v>0.117273342549889</c:v>
                </c:pt>
                <c:pt idx="24">
                  <c:v>0.11827706430155201</c:v>
                </c:pt>
                <c:pt idx="25">
                  <c:v>0.11927065361418999</c:v>
                </c:pt>
                <c:pt idx="26">
                  <c:v>0.120262889911308</c:v>
                </c:pt>
                <c:pt idx="27">
                  <c:v>0.121490723769401</c:v>
                </c:pt>
                <c:pt idx="28">
                  <c:v>0.12232470013303701</c:v>
                </c:pt>
                <c:pt idx="29">
                  <c:v>0.123320325210642</c:v>
                </c:pt>
                <c:pt idx="30">
                  <c:v>0.124274099733924</c:v>
                </c:pt>
                <c:pt idx="31">
                  <c:v>0.12519647130820399</c:v>
                </c:pt>
                <c:pt idx="32">
                  <c:v>0.126145954279379</c:v>
                </c:pt>
                <c:pt idx="33">
                  <c:v>0.12712695727272699</c:v>
                </c:pt>
                <c:pt idx="34">
                  <c:v>0.12812007585365801</c:v>
                </c:pt>
                <c:pt idx="35">
                  <c:v>0.129116871419068</c:v>
                </c:pt>
                <c:pt idx="36">
                  <c:v>0.130104729445676</c:v>
                </c:pt>
                <c:pt idx="37">
                  <c:v>0.131085848980044</c:v>
                </c:pt>
                <c:pt idx="38">
                  <c:v>0.13206395013303701</c:v>
                </c:pt>
                <c:pt idx="39">
                  <c:v>0.133033846651884</c:v>
                </c:pt>
                <c:pt idx="40">
                  <c:v>0.13399676589800399</c:v>
                </c:pt>
                <c:pt idx="41">
                  <c:v>0.13493634804877999</c:v>
                </c:pt>
                <c:pt idx="42">
                  <c:v>0.13586866929046501</c:v>
                </c:pt>
                <c:pt idx="43">
                  <c:v>0.13680031283813701</c:v>
                </c:pt>
                <c:pt idx="44">
                  <c:v>0.137604049667405</c:v>
                </c:pt>
                <c:pt idx="45">
                  <c:v>0.140173273769401</c:v>
                </c:pt>
                <c:pt idx="46">
                  <c:v>0.14149284128603101</c:v>
                </c:pt>
                <c:pt idx="47">
                  <c:v>0.14102937099778201</c:v>
                </c:pt>
                <c:pt idx="48">
                  <c:v>0.14204123574279301</c:v>
                </c:pt>
                <c:pt idx="49">
                  <c:v>0.143034586629711</c:v>
                </c:pt>
                <c:pt idx="50">
                  <c:v>0.144042838580931</c:v>
                </c:pt>
                <c:pt idx="51">
                  <c:v>0.14505001523281499</c:v>
                </c:pt>
                <c:pt idx="52">
                  <c:v>0.14605677966740499</c:v>
                </c:pt>
                <c:pt idx="53">
                  <c:v>0.14706623405764899</c:v>
                </c:pt>
              </c:numCache>
            </c:numRef>
          </c:xVal>
          <c:yVal>
            <c:numRef>
              <c:f>パターン⓪!$U$29:$U$90</c:f>
              <c:numCache>
                <c:formatCode>General</c:formatCode>
                <c:ptCount val="62"/>
                <c:pt idx="0">
                  <c:v>-3.3271268507</c:v>
                </c:pt>
                <c:pt idx="1">
                  <c:v>-3.2411044527000001</c:v>
                </c:pt>
                <c:pt idx="2">
                  <c:v>-3.0609816436999999</c:v>
                </c:pt>
                <c:pt idx="3">
                  <c:v>-3.1111926637999998</c:v>
                </c:pt>
                <c:pt idx="4">
                  <c:v>-2.3650333381999999</c:v>
                </c:pt>
                <c:pt idx="5">
                  <c:v>-2.1609763999</c:v>
                </c:pt>
                <c:pt idx="6">
                  <c:v>-2.0953327647000002</c:v>
                </c:pt>
                <c:pt idx="7">
                  <c:v>-2.0717928529999998</c:v>
                </c:pt>
                <c:pt idx="8">
                  <c:v>-2.0603863223999999</c:v>
                </c:pt>
                <c:pt idx="9">
                  <c:v>-2.0247028874000002</c:v>
                </c:pt>
                <c:pt idx="10">
                  <c:v>-1.9935380485</c:v>
                </c:pt>
                <c:pt idx="11">
                  <c:v>-2.0369790350999999</c:v>
                </c:pt>
                <c:pt idx="12">
                  <c:v>-2.0853251900999998</c:v>
                </c:pt>
                <c:pt idx="13">
                  <c:v>-2.0156199964999999</c:v>
                </c:pt>
                <c:pt idx="14">
                  <c:v>-1.9231771365000001</c:v>
                </c:pt>
                <c:pt idx="15">
                  <c:v>-1.8625902352999999</c:v>
                </c:pt>
                <c:pt idx="16">
                  <c:v>-1.8566705724000001</c:v>
                </c:pt>
                <c:pt idx="17">
                  <c:v>-1.8863113083</c:v>
                </c:pt>
                <c:pt idx="18">
                  <c:v>-1.8775632077</c:v>
                </c:pt>
                <c:pt idx="19">
                  <c:v>-1.8329760036</c:v>
                </c:pt>
                <c:pt idx="20">
                  <c:v>-1.7975409322</c:v>
                </c:pt>
                <c:pt idx="21">
                  <c:v>-1.7956445000000001</c:v>
                </c:pt>
                <c:pt idx="22">
                  <c:v>-1.7983855142</c:v>
                </c:pt>
                <c:pt idx="23">
                  <c:v>-1.9029084735999999</c:v>
                </c:pt>
                <c:pt idx="24">
                  <c:v>-2.0526837521000001</c:v>
                </c:pt>
                <c:pt idx="25">
                  <c:v>-2.2244696908999999</c:v>
                </c:pt>
                <c:pt idx="26">
                  <c:v>-2.3192315531999999</c:v>
                </c:pt>
                <c:pt idx="27">
                  <c:v>-2.2389061345000001</c:v>
                </c:pt>
                <c:pt idx="28">
                  <c:v>-2.050952729</c:v>
                </c:pt>
                <c:pt idx="29">
                  <c:v>-1.8374723896</c:v>
                </c:pt>
                <c:pt idx="30">
                  <c:v>-1.605378599</c:v>
                </c:pt>
                <c:pt idx="31">
                  <c:v>-1.402470785</c:v>
                </c:pt>
                <c:pt idx="32">
                  <c:v>-1.3466595454000001</c:v>
                </c:pt>
                <c:pt idx="33">
                  <c:v>-1.3829095999000001</c:v>
                </c:pt>
                <c:pt idx="34">
                  <c:v>-1.501141099</c:v>
                </c:pt>
                <c:pt idx="35">
                  <c:v>-1.5946392615</c:v>
                </c:pt>
                <c:pt idx="36">
                  <c:v>-1.576016501</c:v>
                </c:pt>
                <c:pt idx="37">
                  <c:v>-1.4366990105999999</c:v>
                </c:pt>
                <c:pt idx="38">
                  <c:v>-1.2457156310999999</c:v>
                </c:pt>
                <c:pt idx="39">
                  <c:v>-1.099465605</c:v>
                </c:pt>
                <c:pt idx="40">
                  <c:v>-1.1293960672000001</c:v>
                </c:pt>
                <c:pt idx="41">
                  <c:v>-1.7688187357</c:v>
                </c:pt>
                <c:pt idx="42">
                  <c:v>-2.2565168724000002</c:v>
                </c:pt>
                <c:pt idx="43">
                  <c:v>-2.6026745736999999</c:v>
                </c:pt>
                <c:pt idx="44">
                  <c:v>-2.8705824544</c:v>
                </c:pt>
                <c:pt idx="45">
                  <c:v>-3.0294152029000001</c:v>
                </c:pt>
                <c:pt idx="46">
                  <c:v>-3.0392079963</c:v>
                </c:pt>
                <c:pt idx="47">
                  <c:v>-2.8260399728999999</c:v>
                </c:pt>
                <c:pt idx="48">
                  <c:v>-2.3888340908000001</c:v>
                </c:pt>
                <c:pt idx="49">
                  <c:v>-1.784190395</c:v>
                </c:pt>
                <c:pt idx="50">
                  <c:v>-1.7419077394</c:v>
                </c:pt>
                <c:pt idx="51">
                  <c:v>-1.8574703498</c:v>
                </c:pt>
                <c:pt idx="52">
                  <c:v>-2.0612945533000002</c:v>
                </c:pt>
                <c:pt idx="53">
                  <c:v>-2.3204795885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16-4848-A5CE-EE79E304A267}"/>
            </c:ext>
          </c:extLst>
        </c:ser>
        <c:ser>
          <c:idx val="4"/>
          <c:order val="2"/>
          <c:tx>
            <c:strRef>
              <c:f>パターン⓪!$T$1</c:f>
              <c:strCache>
                <c:ptCount val="1"/>
                <c:pt idx="0">
                  <c:v>m (F)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パターン⓪!$S$29:$S$90</c:f>
              <c:numCache>
                <c:formatCode>General</c:formatCode>
                <c:ptCount val="62"/>
                <c:pt idx="0">
                  <c:v>9.4048741762749397E-2</c:v>
                </c:pt>
                <c:pt idx="1">
                  <c:v>9.5031718556540898E-2</c:v>
                </c:pt>
                <c:pt idx="2">
                  <c:v>9.6059391711751499E-2</c:v>
                </c:pt>
                <c:pt idx="3">
                  <c:v>9.7094395450110796E-2</c:v>
                </c:pt>
                <c:pt idx="4">
                  <c:v>9.8126863538802594E-2</c:v>
                </c:pt>
                <c:pt idx="5">
                  <c:v>9.9157799195121896E-2</c:v>
                </c:pt>
                <c:pt idx="6">
                  <c:v>0.10019352672505499</c:v>
                </c:pt>
                <c:pt idx="7">
                  <c:v>0.101208054279379</c:v>
                </c:pt>
                <c:pt idx="8">
                  <c:v>0.102207217272727</c:v>
                </c:pt>
                <c:pt idx="9">
                  <c:v>0.103223760864744</c:v>
                </c:pt>
                <c:pt idx="10">
                  <c:v>0.10424677798226099</c:v>
                </c:pt>
                <c:pt idx="11">
                  <c:v>0.10526437396895701</c:v>
                </c:pt>
                <c:pt idx="12">
                  <c:v>0.106279573148558</c:v>
                </c:pt>
                <c:pt idx="13">
                  <c:v>0.107280695077605</c:v>
                </c:pt>
                <c:pt idx="14">
                  <c:v>0.10827803784922301</c:v>
                </c:pt>
                <c:pt idx="15">
                  <c:v>0.109282292749445</c:v>
                </c:pt>
                <c:pt idx="16">
                  <c:v>0.11029538266075301</c:v>
                </c:pt>
                <c:pt idx="17">
                  <c:v>0.11128350002217199</c:v>
                </c:pt>
                <c:pt idx="18">
                  <c:v>0.112273734811529</c:v>
                </c:pt>
                <c:pt idx="19">
                  <c:v>0.113270210443459</c:v>
                </c:pt>
                <c:pt idx="20">
                  <c:v>0.114276386807095</c:v>
                </c:pt>
                <c:pt idx="21">
                  <c:v>0.115277418203991</c:v>
                </c:pt>
                <c:pt idx="22">
                  <c:v>0.116273263813747</c:v>
                </c:pt>
                <c:pt idx="23">
                  <c:v>0.117273342549889</c:v>
                </c:pt>
                <c:pt idx="24">
                  <c:v>0.11827706430155201</c:v>
                </c:pt>
                <c:pt idx="25">
                  <c:v>0.11927065361418999</c:v>
                </c:pt>
                <c:pt idx="26">
                  <c:v>0.120262889911308</c:v>
                </c:pt>
                <c:pt idx="27">
                  <c:v>0.121490723769401</c:v>
                </c:pt>
                <c:pt idx="28">
                  <c:v>0.12232470013303701</c:v>
                </c:pt>
                <c:pt idx="29">
                  <c:v>0.123320325210642</c:v>
                </c:pt>
                <c:pt idx="30">
                  <c:v>0.124274099733924</c:v>
                </c:pt>
                <c:pt idx="31">
                  <c:v>0.12519647130820399</c:v>
                </c:pt>
                <c:pt idx="32">
                  <c:v>0.126145954279379</c:v>
                </c:pt>
                <c:pt idx="33">
                  <c:v>0.12712695727272699</c:v>
                </c:pt>
                <c:pt idx="34">
                  <c:v>0.12812007585365801</c:v>
                </c:pt>
                <c:pt idx="35">
                  <c:v>0.129116871419068</c:v>
                </c:pt>
                <c:pt idx="36">
                  <c:v>0.130104729445676</c:v>
                </c:pt>
                <c:pt idx="37">
                  <c:v>0.131085848980044</c:v>
                </c:pt>
                <c:pt idx="38">
                  <c:v>0.13206395013303701</c:v>
                </c:pt>
                <c:pt idx="39">
                  <c:v>0.133033846651884</c:v>
                </c:pt>
                <c:pt idx="40">
                  <c:v>0.13399676589800399</c:v>
                </c:pt>
                <c:pt idx="41">
                  <c:v>0.13493634804877999</c:v>
                </c:pt>
                <c:pt idx="42">
                  <c:v>0.13586866929046501</c:v>
                </c:pt>
                <c:pt idx="43">
                  <c:v>0.13680031283813701</c:v>
                </c:pt>
                <c:pt idx="44">
                  <c:v>0.137604049667405</c:v>
                </c:pt>
                <c:pt idx="45">
                  <c:v>0.140173273769401</c:v>
                </c:pt>
                <c:pt idx="46">
                  <c:v>0.14149284128603101</c:v>
                </c:pt>
                <c:pt idx="47">
                  <c:v>0.14102937099778201</c:v>
                </c:pt>
                <c:pt idx="48">
                  <c:v>0.14204123574279301</c:v>
                </c:pt>
                <c:pt idx="49">
                  <c:v>0.143034586629711</c:v>
                </c:pt>
                <c:pt idx="50">
                  <c:v>0.144042838580931</c:v>
                </c:pt>
                <c:pt idx="51">
                  <c:v>0.14505001523281499</c:v>
                </c:pt>
                <c:pt idx="52">
                  <c:v>0.14605677966740499</c:v>
                </c:pt>
                <c:pt idx="53">
                  <c:v>0.14706623405764899</c:v>
                </c:pt>
              </c:numCache>
            </c:numRef>
          </c:xVal>
          <c:yVal>
            <c:numRef>
              <c:f>パターン⓪!$T$29:$T$90</c:f>
              <c:numCache>
                <c:formatCode>General</c:formatCode>
                <c:ptCount val="62"/>
                <c:pt idx="0">
                  <c:v>-2.8706753395</c:v>
                </c:pt>
                <c:pt idx="1">
                  <c:v>-3.1687179726000001</c:v>
                </c:pt>
                <c:pt idx="2">
                  <c:v>-4.4283229964000004</c:v>
                </c:pt>
                <c:pt idx="3">
                  <c:v>-4.7449121361</c:v>
                </c:pt>
                <c:pt idx="4">
                  <c:v>-9.0117632113999999</c:v>
                </c:pt>
                <c:pt idx="5">
                  <c:v>-5.6842669692000003</c:v>
                </c:pt>
                <c:pt idx="6">
                  <c:v>-5.0553752962000003</c:v>
                </c:pt>
                <c:pt idx="7">
                  <c:v>-4.7378726683999997</c:v>
                </c:pt>
                <c:pt idx="8">
                  <c:v>-4.4858566845999999</c:v>
                </c:pt>
                <c:pt idx="9">
                  <c:v>-4.3388674838999997</c:v>
                </c:pt>
                <c:pt idx="10">
                  <c:v>-4.2239930387999998</c:v>
                </c:pt>
                <c:pt idx="11">
                  <c:v>-4.0187264684999997</c:v>
                </c:pt>
                <c:pt idx="12">
                  <c:v>-3.8622035618999999</c:v>
                </c:pt>
                <c:pt idx="13">
                  <c:v>-3.8697435765999999</c:v>
                </c:pt>
                <c:pt idx="14">
                  <c:v>-3.8903356698999998</c:v>
                </c:pt>
                <c:pt idx="15">
                  <c:v>-3.8749491539999998</c:v>
                </c:pt>
                <c:pt idx="16">
                  <c:v>-3.797774049</c:v>
                </c:pt>
                <c:pt idx="17">
                  <c:v>-3.6744186405999999</c:v>
                </c:pt>
                <c:pt idx="18">
                  <c:v>-3.5687183356999999</c:v>
                </c:pt>
                <c:pt idx="19">
                  <c:v>-3.4850692913999999</c:v>
                </c:pt>
                <c:pt idx="20">
                  <c:v>-3.3938472699000002</c:v>
                </c:pt>
                <c:pt idx="21">
                  <c:v>-3.2727704556999999</c:v>
                </c:pt>
                <c:pt idx="22">
                  <c:v>-3.1644004722000001</c:v>
                </c:pt>
                <c:pt idx="23">
                  <c:v>-3.0081401392</c:v>
                </c:pt>
                <c:pt idx="24">
                  <c:v>-2.8689048148</c:v>
                </c:pt>
                <c:pt idx="25">
                  <c:v>-2.7847927043</c:v>
                </c:pt>
                <c:pt idx="26">
                  <c:v>-2.8107956626999999</c:v>
                </c:pt>
                <c:pt idx="27">
                  <c:v>-2.9706347907000001</c:v>
                </c:pt>
                <c:pt idx="28">
                  <c:v>-3.1924701729999998</c:v>
                </c:pt>
                <c:pt idx="29">
                  <c:v>-3.4013724727999999</c:v>
                </c:pt>
                <c:pt idx="30">
                  <c:v>-3.5656053048</c:v>
                </c:pt>
                <c:pt idx="31">
                  <c:v>-3.6495741230999998</c:v>
                </c:pt>
                <c:pt idx="32">
                  <c:v>-3.5777725323</c:v>
                </c:pt>
                <c:pt idx="33">
                  <c:v>-3.4230691236999999</c:v>
                </c:pt>
                <c:pt idx="34">
                  <c:v>-3.2292000109000001</c:v>
                </c:pt>
                <c:pt idx="35">
                  <c:v>-3.0742803329999999</c:v>
                </c:pt>
                <c:pt idx="36">
                  <c:v>-3.0107126391999999</c:v>
                </c:pt>
                <c:pt idx="37">
                  <c:v>-3.0162636316999998</c:v>
                </c:pt>
                <c:pt idx="38">
                  <c:v>-3.0415277623999999</c:v>
                </c:pt>
                <c:pt idx="39">
                  <c:v>-3.0541021018999999</c:v>
                </c:pt>
                <c:pt idx="40">
                  <c:v>-3.0342874201000001</c:v>
                </c:pt>
                <c:pt idx="41">
                  <c:v>-2.8456542641999998</c:v>
                </c:pt>
                <c:pt idx="42">
                  <c:v>-2.6760385566</c:v>
                </c:pt>
                <c:pt idx="43">
                  <c:v>-2.5762359624000002</c:v>
                </c:pt>
                <c:pt idx="44">
                  <c:v>-2.4752690375999999</c:v>
                </c:pt>
                <c:pt idx="45">
                  <c:v>-2.3871568209</c:v>
                </c:pt>
                <c:pt idx="46">
                  <c:v>-2.3286450555</c:v>
                </c:pt>
                <c:pt idx="47">
                  <c:v>-2.3136416382</c:v>
                </c:pt>
                <c:pt idx="48">
                  <c:v>-2.3513588125</c:v>
                </c:pt>
                <c:pt idx="49">
                  <c:v>-2.446049307</c:v>
                </c:pt>
                <c:pt idx="50">
                  <c:v>-2.4770395816000002</c:v>
                </c:pt>
                <c:pt idx="51">
                  <c:v>-2.4824329356999999</c:v>
                </c:pt>
                <c:pt idx="52">
                  <c:v>-2.5060487583</c:v>
                </c:pt>
                <c:pt idx="53">
                  <c:v>-2.5367404261000002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16-4848-A5CE-EE79E304A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0.16000000000000003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alpha val="1000"/>
                  </a:schemeClr>
                </a:solidFill>
              </a:defRPr>
            </a:pPr>
            <a:endParaRPr lang="ja-JP"/>
          </a:p>
        </c:txPr>
        <c:crossAx val="1198151584"/>
        <c:crosses val="autoZero"/>
        <c:crossBetween val="midCat"/>
        <c:majorUnit val="1.0000000000000002E-2"/>
      </c:valAx>
      <c:valAx>
        <c:axId val="1198151584"/>
        <c:scaling>
          <c:orientation val="minMax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</a:t>
                </a:r>
                <a:r>
                  <a:rPr lang="ja-JP" altLang="en-US"/>
                  <a:t> </a:t>
                </a:r>
                <a:r>
                  <a:rPr lang="en-US" altLang="ja-JP"/>
                  <a:t>[1/m]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1.5"/>
      </c:valAx>
    </c:plotArea>
    <c:legend>
      <c:legendPos val="r"/>
      <c:layout>
        <c:manualLayout>
          <c:xMode val="edge"/>
          <c:yMode val="edge"/>
          <c:x val="0.74286085121014289"/>
          <c:y val="0.46186127483475264"/>
          <c:w val="0.22858406505447315"/>
          <c:h val="0.3342681994446927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95000"/>
              <a:lumOff val="5000"/>
            </a:sysClr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09000538144726"/>
          <c:y val="6.1872048398177157E-2"/>
          <c:w val="0.8250501412066521"/>
          <c:h val="0.67060141640919768"/>
        </c:manualLayout>
      </c:layout>
      <c:scatterChart>
        <c:scatterStyle val="lineMarker"/>
        <c:varyColors val="0"/>
        <c:ser>
          <c:idx val="4"/>
          <c:order val="0"/>
          <c:tx>
            <c:v>F-coils</c:v>
          </c:tx>
          <c:spPr>
            <a:ln w="25400">
              <a:solidFill>
                <a:srgbClr val="0000FF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パターン㉛の電流値!$B$2:$B$10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パターン㉛の電流値!$G$2:$G$10</c:f>
              <c:numCache>
                <c:formatCode>General</c:formatCode>
                <c:ptCount val="9"/>
                <c:pt idx="0">
                  <c:v>90.673122294959995</c:v>
                </c:pt>
                <c:pt idx="1">
                  <c:v>87.405055173642396</c:v>
                </c:pt>
                <c:pt idx="2">
                  <c:v>84.2476557684016</c:v>
                </c:pt>
                <c:pt idx="3">
                  <c:v>81.718802908953194</c:v>
                </c:pt>
                <c:pt idx="4">
                  <c:v>76.731932180845604</c:v>
                </c:pt>
                <c:pt idx="5">
                  <c:v>70.984799010993996</c:v>
                </c:pt>
                <c:pt idx="6">
                  <c:v>64.849480215180805</c:v>
                </c:pt>
                <c:pt idx="7">
                  <c:v>60.097999093323196</c:v>
                </c:pt>
                <c:pt idx="8">
                  <c:v>55.767397863319204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CC-4F66-A8D3-D0706792D369}"/>
            </c:ext>
          </c:extLst>
        </c:ser>
        <c:ser>
          <c:idx val="5"/>
          <c:order val="1"/>
          <c:tx>
            <c:v>D-Coils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パターン㉛の電流値!$B$2:$B$10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パターン㉛の電流値!$H$2:$H$10</c:f>
              <c:numCache>
                <c:formatCode>General</c:formatCode>
                <c:ptCount val="9"/>
                <c:pt idx="0">
                  <c:v>64.570802451693595</c:v>
                </c:pt>
                <c:pt idx="1">
                  <c:v>62.208497053362407</c:v>
                </c:pt>
                <c:pt idx="2">
                  <c:v>56.363954120770003</c:v>
                </c:pt>
                <c:pt idx="3">
                  <c:v>52.055646019279997</c:v>
                </c:pt>
                <c:pt idx="4">
                  <c:v>47.395810510729603</c:v>
                </c:pt>
                <c:pt idx="5">
                  <c:v>42.881877529613199</c:v>
                </c:pt>
                <c:pt idx="6">
                  <c:v>39.1082457890016</c:v>
                </c:pt>
                <c:pt idx="7">
                  <c:v>36.657265176036525</c:v>
                </c:pt>
                <c:pt idx="8">
                  <c:v>33.804397612768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CC-4F66-A8D3-D0706792D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9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Number of Coils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198151584"/>
        <c:crosses val="autoZero"/>
        <c:crossBetween val="midCat"/>
        <c:majorUnit val="1"/>
      </c:valAx>
      <c:valAx>
        <c:axId val="119815158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/>
                  <a:t>Current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[AT]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1487063989442545"/>
          <c:y val="5.5416724166692986E-2"/>
          <c:w val="0.26102063011855337"/>
          <c:h val="0.24483918197011828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31421528920309"/>
          <c:y val="4.9792113839278694E-2"/>
          <c:w val="0.81436455215947334"/>
          <c:h val="0.5819484731445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パターン㉛の電流値!$L$1</c:f>
              <c:strCache>
                <c:ptCount val="1"/>
                <c:pt idx="0">
                  <c:v>correction_F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multiLvlStrRef>
              <c:f>パターン㉛の電流値!$B$2:$C$10</c:f>
              <c:multiLvlStrCache>
                <c:ptCount val="9"/>
                <c:lvl>
                  <c:pt idx="0">
                    <c:v>1.4</c:v>
                  </c:pt>
                  <c:pt idx="1">
                    <c:v>4.05</c:v>
                  </c:pt>
                  <c:pt idx="2">
                    <c:v>6.7</c:v>
                  </c:pt>
                  <c:pt idx="3">
                    <c:v>9.35</c:v>
                  </c:pt>
                  <c:pt idx="4">
                    <c:v>12</c:v>
                  </c:pt>
                  <c:pt idx="5">
                    <c:v>14.65</c:v>
                  </c:pt>
                  <c:pt idx="6">
                    <c:v>17.3</c:v>
                  </c:pt>
                  <c:pt idx="7">
                    <c:v>19.95</c:v>
                  </c:pt>
                  <c:pt idx="8">
                    <c:v>22.6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</c:lvl>
              </c:multiLvlStrCache>
            </c:multiLvlStrRef>
          </c:cat>
          <c:val>
            <c:numRef>
              <c:f>パターン㉛の電流値!$L$2:$L$10</c:f>
              <c:numCache>
                <c:formatCode>General</c:formatCode>
                <c:ptCount val="9"/>
                <c:pt idx="0">
                  <c:v>-11.221843423608391</c:v>
                </c:pt>
                <c:pt idx="1">
                  <c:v>-7.2880772333887904</c:v>
                </c:pt>
                <c:pt idx="2">
                  <c:v>-3.7940216886164109</c:v>
                </c:pt>
                <c:pt idx="3">
                  <c:v>-0.17973695542080748</c:v>
                </c:pt>
                <c:pt idx="4">
                  <c:v>0.50705917068000872</c:v>
                </c:pt>
                <c:pt idx="5">
                  <c:v>0</c:v>
                </c:pt>
                <c:pt idx="6">
                  <c:v>-1.295701627169592</c:v>
                </c:pt>
                <c:pt idx="7">
                  <c:v>-1.5774187070048029</c:v>
                </c:pt>
                <c:pt idx="8">
                  <c:v>-1.7798441133511886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7-448E-AC5C-4A25E3F06687}"/>
            </c:ext>
          </c:extLst>
        </c:ser>
        <c:ser>
          <c:idx val="1"/>
          <c:order val="1"/>
          <c:tx>
            <c:strRef>
              <c:f>パターン㉛の電流値!$M$1</c:f>
              <c:strCache>
                <c:ptCount val="1"/>
                <c:pt idx="0">
                  <c:v>correction_D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パターン㉛の電流値!$B$2:$C$10</c:f>
              <c:multiLvlStrCache>
                <c:ptCount val="9"/>
                <c:lvl>
                  <c:pt idx="0">
                    <c:v>1.4</c:v>
                  </c:pt>
                  <c:pt idx="1">
                    <c:v>4.05</c:v>
                  </c:pt>
                  <c:pt idx="2">
                    <c:v>6.7</c:v>
                  </c:pt>
                  <c:pt idx="3">
                    <c:v>9.35</c:v>
                  </c:pt>
                  <c:pt idx="4">
                    <c:v>12</c:v>
                  </c:pt>
                  <c:pt idx="5">
                    <c:v>14.65</c:v>
                  </c:pt>
                  <c:pt idx="6">
                    <c:v>17.3</c:v>
                  </c:pt>
                  <c:pt idx="7">
                    <c:v>19.95</c:v>
                  </c:pt>
                  <c:pt idx="8">
                    <c:v>22.6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</c:lvl>
              </c:multiLvlStrCache>
            </c:multiLvlStrRef>
          </c:cat>
          <c:val>
            <c:numRef>
              <c:f>パターン㉛の電流値!$M$2:$M$10</c:f>
              <c:numCache>
                <c:formatCode>General</c:formatCode>
                <c:ptCount val="9"/>
                <c:pt idx="0">
                  <c:v>0</c:v>
                </c:pt>
                <c:pt idx="1">
                  <c:v>2.2014937331560134</c:v>
                </c:pt>
                <c:pt idx="2">
                  <c:v>0.57197536595640486</c:v>
                </c:pt>
                <c:pt idx="3">
                  <c:v>0.15657130669119823</c:v>
                </c:pt>
                <c:pt idx="4">
                  <c:v>-0.90786359461319677</c:v>
                </c:pt>
                <c:pt idx="5">
                  <c:v>-2.1011636018955997</c:v>
                </c:pt>
                <c:pt idx="6">
                  <c:v>-2.8079317154912076</c:v>
                </c:pt>
                <c:pt idx="7">
                  <c:v>-2.42642449230339</c:v>
                </c:pt>
                <c:pt idx="8">
                  <c:v>-2.663268548272363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7-448E-AC5C-4A25E3F06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887167"/>
        <c:axId val="1587890495"/>
      </c:barChart>
      <c:catAx>
        <c:axId val="1587887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y [cm]</a:t>
                </a:r>
              </a:p>
              <a:p>
                <a:pPr>
                  <a:defRPr/>
                </a:pPr>
                <a:r>
                  <a:rPr lang="en-US" altLang="ja-JP" dirty="0" smtClean="0"/>
                  <a:t>Number</a:t>
                </a:r>
                <a:r>
                  <a:rPr lang="en-US" altLang="ja-JP" baseline="0" dirty="0" smtClean="0"/>
                  <a:t> of coils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48401055955530076"/>
              <c:y val="0.57157655647495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cross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87890495"/>
        <c:crosses val="autoZero"/>
        <c:auto val="1"/>
        <c:lblAlgn val="ctr"/>
        <c:lblOffset val="100"/>
        <c:noMultiLvlLbl val="0"/>
      </c:catAx>
      <c:valAx>
        <c:axId val="158789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smtClean="0"/>
                  <a:t>Adjustment [AT</a:t>
                </a:r>
                <a:r>
                  <a:rPr lang="en-US" dirty="0"/>
                  <a:t>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"/>
              <c:y val="5.98674431102158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ja-JP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58788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238235031749"/>
          <c:y val="6.2962622702648102E-2"/>
          <c:w val="0.83023785388164884"/>
          <c:h val="0.63532438079976927"/>
        </c:manualLayout>
      </c:layout>
      <c:scatterChart>
        <c:scatterStyle val="lineMarker"/>
        <c:varyColors val="0"/>
        <c:ser>
          <c:idx val="0"/>
          <c:order val="0"/>
          <c:tx>
            <c:strRef>
              <c:f>パターン⓪!$A$1</c:f>
              <c:strCache>
                <c:ptCount val="1"/>
                <c:pt idx="0">
                  <c:v>Ideal</c:v>
                </c:pt>
              </c:strCache>
            </c:strRef>
          </c:tx>
          <c:spPr>
            <a:ln w="88900"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パターン⓪!$D$2:$D$182</c:f>
              <c:numCache>
                <c:formatCode>General</c:formatCode>
                <c:ptCount val="181"/>
                <c:pt idx="0">
                  <c:v>0</c:v>
                </c:pt>
                <c:pt idx="1">
                  <c:v>1.0000000000003101E-3</c:v>
                </c:pt>
                <c:pt idx="2">
                  <c:v>2.0000000000003001E-3</c:v>
                </c:pt>
                <c:pt idx="3">
                  <c:v>3.0000000000003002E-3</c:v>
                </c:pt>
                <c:pt idx="4">
                  <c:v>4.0000000000003002E-3</c:v>
                </c:pt>
                <c:pt idx="5">
                  <c:v>5.0000000000003002E-3</c:v>
                </c:pt>
                <c:pt idx="6">
                  <c:v>6.0000000000003002E-3</c:v>
                </c:pt>
                <c:pt idx="7">
                  <c:v>7.0000000000003003E-3</c:v>
                </c:pt>
                <c:pt idx="8">
                  <c:v>8.0000000000003107E-3</c:v>
                </c:pt>
                <c:pt idx="9">
                  <c:v>9.0000000000002005E-3</c:v>
                </c:pt>
                <c:pt idx="10">
                  <c:v>1.00000000000002E-2</c:v>
                </c:pt>
                <c:pt idx="11">
                  <c:v>1.1000000000000201E-2</c:v>
                </c:pt>
                <c:pt idx="12">
                  <c:v>1.20000000000002E-2</c:v>
                </c:pt>
                <c:pt idx="13">
                  <c:v>1.3000000000000201E-2</c:v>
                </c:pt>
                <c:pt idx="14">
                  <c:v>1.40000000000002E-2</c:v>
                </c:pt>
                <c:pt idx="15">
                  <c:v>1.5000000000000201E-2</c:v>
                </c:pt>
                <c:pt idx="16">
                  <c:v>1.6000000000000202E-2</c:v>
                </c:pt>
                <c:pt idx="17">
                  <c:v>1.7000000000000199E-2</c:v>
                </c:pt>
                <c:pt idx="18">
                  <c:v>1.80000000000002E-2</c:v>
                </c:pt>
                <c:pt idx="19">
                  <c:v>1.9000000000000201E-2</c:v>
                </c:pt>
                <c:pt idx="20">
                  <c:v>2.0000000000000202E-2</c:v>
                </c:pt>
                <c:pt idx="21">
                  <c:v>2.1000000000000199E-2</c:v>
                </c:pt>
                <c:pt idx="22">
                  <c:v>2.20000000000002E-2</c:v>
                </c:pt>
                <c:pt idx="23">
                  <c:v>2.3000000000000201E-2</c:v>
                </c:pt>
                <c:pt idx="24">
                  <c:v>2.4000000000000202E-2</c:v>
                </c:pt>
                <c:pt idx="25">
                  <c:v>2.5000000000000199E-2</c:v>
                </c:pt>
                <c:pt idx="26">
                  <c:v>2.6000000000000099E-2</c:v>
                </c:pt>
                <c:pt idx="27">
                  <c:v>2.70000000000001E-2</c:v>
                </c:pt>
                <c:pt idx="28">
                  <c:v>2.8000000000000101E-2</c:v>
                </c:pt>
                <c:pt idx="29">
                  <c:v>2.9000000000000099E-2</c:v>
                </c:pt>
                <c:pt idx="30">
                  <c:v>3.00000000000001E-2</c:v>
                </c:pt>
                <c:pt idx="31">
                  <c:v>3.10000000000001E-2</c:v>
                </c:pt>
                <c:pt idx="32">
                  <c:v>3.2000000000000098E-2</c:v>
                </c:pt>
                <c:pt idx="33">
                  <c:v>3.3000000000000099E-2</c:v>
                </c:pt>
                <c:pt idx="34">
                  <c:v>3.40000000000001E-2</c:v>
                </c:pt>
                <c:pt idx="35">
                  <c:v>3.50000000000001E-2</c:v>
                </c:pt>
                <c:pt idx="36">
                  <c:v>3.6000000000000101E-2</c:v>
                </c:pt>
                <c:pt idx="37">
                  <c:v>3.7000000000000102E-2</c:v>
                </c:pt>
                <c:pt idx="38">
                  <c:v>3.8000000000000103E-2</c:v>
                </c:pt>
                <c:pt idx="39">
                  <c:v>3.9000000000000097E-2</c:v>
                </c:pt>
                <c:pt idx="40">
                  <c:v>4.0000000000000098E-2</c:v>
                </c:pt>
                <c:pt idx="41">
                  <c:v>4.1000000000000099E-2</c:v>
                </c:pt>
                <c:pt idx="42">
                  <c:v>4.20000000000001E-2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</c:numCache>
            </c:numRef>
          </c:xVal>
          <c:yVal>
            <c:numRef>
              <c:f>パターン⓪!$F$2:$F$182</c:f>
              <c:numCache>
                <c:formatCode>General</c:formatCode>
                <c:ptCount val="181"/>
                <c:pt idx="0">
                  <c:v>50.016398657747651</c:v>
                </c:pt>
                <c:pt idx="1">
                  <c:v>49.730463232836811</c:v>
                </c:pt>
                <c:pt idx="2">
                  <c:v>49.446093707935731</c:v>
                </c:pt>
                <c:pt idx="3">
                  <c:v>49.163282222757672</c:v>
                </c:pt>
                <c:pt idx="4">
                  <c:v>48.88202094940042</c:v>
                </c:pt>
                <c:pt idx="5">
                  <c:v>48.602302092278784</c:v>
                </c:pt>
                <c:pt idx="6">
                  <c:v>48.324117888055909</c:v>
                </c:pt>
                <c:pt idx="7">
                  <c:v>48.047460605574969</c:v>
                </c:pt>
                <c:pt idx="8">
                  <c:v>47.772322545790111</c:v>
                </c:pt>
                <c:pt idx="9">
                  <c:v>47.498696041696654</c:v>
                </c:pt>
                <c:pt idx="10">
                  <c:v>47.226573458261534</c:v>
                </c:pt>
                <c:pt idx="11">
                  <c:v>46.955947192352632</c:v>
                </c:pt>
                <c:pt idx="12">
                  <c:v>46.686809672668474</c:v>
                </c:pt>
                <c:pt idx="13">
                  <c:v>46.419153359666396</c:v>
                </c:pt>
                <c:pt idx="14">
                  <c:v>46.152970745491849</c:v>
                </c:pt>
                <c:pt idx="15">
                  <c:v>45.888254353905644</c:v>
                </c:pt>
                <c:pt idx="16">
                  <c:v>45.624996740212033</c:v>
                </c:pt>
                <c:pt idx="17">
                  <c:v>45.363190491185648</c:v>
                </c:pt>
                <c:pt idx="18">
                  <c:v>45.102828224999115</c:v>
                </c:pt>
                <c:pt idx="19">
                  <c:v>44.843902591148456</c:v>
                </c:pt>
                <c:pt idx="20">
                  <c:v>44.586406270380131</c:v>
                </c:pt>
                <c:pt idx="21">
                  <c:v>44.330331974616442</c:v>
                </c:pt>
                <c:pt idx="22">
                  <c:v>44.07567244688093</c:v>
                </c:pt>
                <c:pt idx="23">
                  <c:v>43.822420461223203</c:v>
                </c:pt>
                <c:pt idx="24">
                  <c:v>43.570568822644432</c:v>
                </c:pt>
                <c:pt idx="25">
                  <c:v>43.320110367020661</c:v>
                </c:pt>
                <c:pt idx="26">
                  <c:v>43.0710379610274</c:v>
                </c:pt>
                <c:pt idx="27">
                  <c:v>42.823344502063264</c:v>
                </c:pt>
                <c:pt idx="28">
                  <c:v>42.577022918173228</c:v>
                </c:pt>
                <c:pt idx="29">
                  <c:v>42.332066167971583</c:v>
                </c:pt>
                <c:pt idx="30">
                  <c:v>42.08846724056481</c:v>
                </c:pt>
                <c:pt idx="31">
                  <c:v>41.846219155473705</c:v>
                </c:pt>
                <c:pt idx="32">
                  <c:v>41.605314962555596</c:v>
                </c:pt>
                <c:pt idx="33">
                  <c:v>41.365747741926143</c:v>
                </c:pt>
                <c:pt idx="34">
                  <c:v>41.127510603880644</c:v>
                </c:pt>
                <c:pt idx="35">
                  <c:v>40.89059668881545</c:v>
                </c:pt>
                <c:pt idx="36">
                  <c:v>40.654999167148546</c:v>
                </c:pt>
                <c:pt idx="37">
                  <c:v>40.420711239240291</c:v>
                </c:pt>
                <c:pt idx="38">
                  <c:v>40.187726135313738</c:v>
                </c:pt>
                <c:pt idx="39">
                  <c:v>39.956037115374762</c:v>
                </c:pt>
                <c:pt idx="40">
                  <c:v>39.725637469131492</c:v>
                </c:pt>
                <c:pt idx="41">
                  <c:v>39.496520515914128</c:v>
                </c:pt>
                <c:pt idx="42">
                  <c:v>39.26867960459424</c:v>
                </c:pt>
                <c:pt idx="43">
                  <c:v>39.042108113503168</c:v>
                </c:pt>
                <c:pt idx="44">
                  <c:v>38.816799450351546</c:v>
                </c:pt>
                <c:pt idx="45">
                  <c:v>38.592747052147438</c:v>
                </c:pt>
                <c:pt idx="46">
                  <c:v>38.369944385114316</c:v>
                </c:pt>
                <c:pt idx="47">
                  <c:v>38.148384944609703</c:v>
                </c:pt>
                <c:pt idx="48">
                  <c:v>37.928062255042192</c:v>
                </c:pt>
                <c:pt idx="49">
                  <c:v>37.708969869789669</c:v>
                </c:pt>
                <c:pt idx="50">
                  <c:v>37.491101371116329</c:v>
                </c:pt>
                <c:pt idx="51">
                  <c:v>37.274450370089916</c:v>
                </c:pt>
                <c:pt idx="52">
                  <c:v>37.059010506498623</c:v>
                </c:pt>
                <c:pt idx="53">
                  <c:v>36.844775448767521</c:v>
                </c:pt>
                <c:pt idx="54">
                  <c:v>36.63173889387572</c:v>
                </c:pt>
                <c:pt idx="55">
                  <c:v>36.419894567271797</c:v>
                </c:pt>
                <c:pt idx="56">
                  <c:v>36.209236222790928</c:v>
                </c:pt>
                <c:pt idx="57">
                  <c:v>35.999757642569904</c:v>
                </c:pt>
                <c:pt idx="58">
                  <c:v>35.791452636963484</c:v>
                </c:pt>
                <c:pt idx="59">
                  <c:v>35.584315044459693</c:v>
                </c:pt>
                <c:pt idx="60">
                  <c:v>35.378338731595349</c:v>
                </c:pt>
                <c:pt idx="61">
                  <c:v>35.173517592871129</c:v>
                </c:pt>
                <c:pt idx="62">
                  <c:v>34.969845550667181</c:v>
                </c:pt>
                <c:pt idx="63">
                  <c:v>34.76731655515708</c:v>
                </c:pt>
                <c:pt idx="64">
                  <c:v>34.565924584223474</c:v>
                </c:pt>
                <c:pt idx="65">
                  <c:v>34.365663643372457</c:v>
                </c:pt>
                <c:pt idx="66">
                  <c:v>34.166527765647878</c:v>
                </c:pt>
                <c:pt idx="67">
                  <c:v>33.968511011545523</c:v>
                </c:pt>
                <c:pt idx="68">
                  <c:v>33.771607468928046</c:v>
                </c:pt>
                <c:pt idx="69">
                  <c:v>33.575811252938067</c:v>
                </c:pt>
                <c:pt idx="70">
                  <c:v>33.38111650591302</c:v>
                </c:pt>
                <c:pt idx="71">
                  <c:v>33.187517397298194</c:v>
                </c:pt>
                <c:pt idx="72">
                  <c:v>32.995008123560929</c:v>
                </c:pt>
                <c:pt idx="73">
                  <c:v>32.803582908104254</c:v>
                </c:pt>
                <c:pt idx="74">
                  <c:v>32.613236001179935</c:v>
                </c:pt>
                <c:pt idx="75">
                  <c:v>32.423961679802218</c:v>
                </c:pt>
                <c:pt idx="76">
                  <c:v>32.2357542476609</c:v>
                </c:pt>
                <c:pt idx="77">
                  <c:v>32.048608035034952</c:v>
                </c:pt>
                <c:pt idx="78">
                  <c:v>31.862517398704938</c:v>
                </c:pt>
                <c:pt idx="79">
                  <c:v>31.677476721866494</c:v>
                </c:pt>
                <c:pt idx="80">
                  <c:v>31.493480414042985</c:v>
                </c:pt>
                <c:pt idx="81">
                  <c:v>31.310522910998895</c:v>
                </c:pt>
                <c:pt idx="82">
                  <c:v>31.128598674651787</c:v>
                </c:pt>
                <c:pt idx="83">
                  <c:v>30.947702192985595</c:v>
                </c:pt>
                <c:pt idx="84">
                  <c:v>30.767827979963023</c:v>
                </c:pt>
                <c:pt idx="85">
                  <c:v>30.588970575438523</c:v>
                </c:pt>
                <c:pt idx="86">
                  <c:v>30.411124545070003</c:v>
                </c:pt>
                <c:pt idx="87">
                  <c:v>30.234284480232134</c:v>
                </c:pt>
                <c:pt idx="88">
                  <c:v>30.058444997928202</c:v>
                </c:pt>
                <c:pt idx="89">
                  <c:v>29.883600740702953</c:v>
                </c:pt>
                <c:pt idx="90">
                  <c:v>29.709746376554325</c:v>
                </c:pt>
                <c:pt idx="91">
                  <c:v>29.536876598846519</c:v>
                </c:pt>
                <c:pt idx="92">
                  <c:v>29.364986126221293</c:v>
                </c:pt>
                <c:pt idx="93">
                  <c:v>29.194069702511371</c:v>
                </c:pt>
                <c:pt idx="94">
                  <c:v>29.024122096651396</c:v>
                </c:pt>
                <c:pt idx="95">
                  <c:v>28.855138102591106</c:v>
                </c:pt>
                <c:pt idx="96">
                  <c:v>28.687112539207082</c:v>
                </c:pt>
                <c:pt idx="97">
                  <c:v>28.52004025021493</c:v>
                </c:pt>
                <c:pt idx="98">
                  <c:v>28.353916104081222</c:v>
                </c:pt>
                <c:pt idx="99">
                  <c:v>28.188734993936038</c:v>
                </c:pt>
                <c:pt idx="100">
                  <c:v>28.024491837485122</c:v>
                </c:pt>
                <c:pt idx="101">
                  <c:v>27.8611815769213</c:v>
                </c:pt>
                <c:pt idx="102">
                  <c:v>27.698799178837554</c:v>
                </c:pt>
                <c:pt idx="103">
                  <c:v>27.537339634138402</c:v>
                </c:pt>
                <c:pt idx="104">
                  <c:v>27.376797957952558</c:v>
                </c:pt>
                <c:pt idx="105">
                  <c:v>27.217169189544975</c:v>
                </c:pt>
                <c:pt idx="106">
                  <c:v>27.058448392228705</c:v>
                </c:pt>
                <c:pt idx="107">
                  <c:v>26.900630653277744</c:v>
                </c:pt>
                <c:pt idx="108">
                  <c:v>26.743711083838662</c:v>
                </c:pt>
                <c:pt idx="109">
                  <c:v>26.587684818842995</c:v>
                </c:pt>
                <c:pt idx="110">
                  <c:v>26.432809999999975</c:v>
                </c:pt>
                <c:pt idx="111">
                  <c:v>26.278292860308472</c:v>
                </c:pt>
                <c:pt idx="112">
                  <c:v>26.124917554769201</c:v>
                </c:pt>
                <c:pt idx="113">
                  <c:v>25.972416329497428</c:v>
                </c:pt>
                <c:pt idx="114">
                  <c:v>25.820784437035616</c:v>
                </c:pt>
                <c:pt idx="115">
                  <c:v>25.670017153185288</c:v>
                </c:pt>
                <c:pt idx="116">
                  <c:v>25.520109776920098</c:v>
                </c:pt>
                <c:pt idx="117">
                  <c:v>25.371057630298566</c:v>
                </c:pt>
                <c:pt idx="118">
                  <c:v>25.222856058376042</c:v>
                </c:pt>
                <c:pt idx="119">
                  <c:v>25.075500429118215</c:v>
                </c:pt>
                <c:pt idx="120">
                  <c:v>24.928986133313291</c:v>
                </c:pt>
                <c:pt idx="121">
                  <c:v>24.783308584485408</c:v>
                </c:pt>
                <c:pt idx="122">
                  <c:v>24.638463218807026</c:v>
                </c:pt>
                <c:pt idx="123">
                  <c:v>24.494445495012229</c:v>
                </c:pt>
                <c:pt idx="124">
                  <c:v>24.351250894310006</c:v>
                </c:pt>
                <c:pt idx="125">
                  <c:v>24.208874920296665</c:v>
                </c:pt>
                <c:pt idx="126">
                  <c:v>24.067313098869892</c:v>
                </c:pt>
                <c:pt idx="127">
                  <c:v>23.926560978141719</c:v>
                </c:pt>
                <c:pt idx="128">
                  <c:v>23.786614128351701</c:v>
                </c:pt>
                <c:pt idx="129">
                  <c:v>23.64746814178098</c:v>
                </c:pt>
                <c:pt idx="130">
                  <c:v>23.509118632665249</c:v>
                </c:pt>
                <c:pt idx="131">
                  <c:v>23.371561237108928</c:v>
                </c:pt>
                <c:pt idx="132">
                  <c:v>23.234791612998684</c:v>
                </c:pt>
                <c:pt idx="133">
                  <c:v>23.098805439917271</c:v>
                </c:pt>
                <c:pt idx="134">
                  <c:v>22.963598419057817</c:v>
                </c:pt>
                <c:pt idx="135">
                  <c:v>22.829166273137581</c:v>
                </c:pt>
                <c:pt idx="136">
                  <c:v>22.69550474631221</c:v>
                </c:pt>
                <c:pt idx="137">
                  <c:v>22.562609604090511</c:v>
                </c:pt>
                <c:pt idx="138">
                  <c:v>22.430476633248041</c:v>
                </c:pt>
                <c:pt idx="139">
                  <c:v>22.299101641742425</c:v>
                </c:pt>
                <c:pt idx="140">
                  <c:v>22.168480458627513</c:v>
                </c:pt>
                <c:pt idx="141">
                  <c:v>22.038608933968362</c:v>
                </c:pt>
                <c:pt idx="142">
                  <c:v>21.909482938756163</c:v>
                </c:pt>
                <c:pt idx="143">
                  <c:v>21.781098364823226</c:v>
                </c:pt>
                <c:pt idx="144">
                  <c:v>21.653451124758138</c:v>
                </c:pt>
                <c:pt idx="145">
                  <c:v>21.526537151820957</c:v>
                </c:pt>
                <c:pt idx="146">
                  <c:v>21.400352399858711</c:v>
                </c:pt>
                <c:pt idx="147">
                  <c:v>21.274892843221149</c:v>
                </c:pt>
                <c:pt idx="148">
                  <c:v>21.150154476675898</c:v>
                </c:pt>
                <c:pt idx="149">
                  <c:v>21.02613331532477</c:v>
                </c:pt>
                <c:pt idx="150">
                  <c:v>20.90282539451993</c:v>
                </c:pt>
                <c:pt idx="151">
                  <c:v>20.780226769779087</c:v>
                </c:pt>
                <c:pt idx="152">
                  <c:v>20.658333516702541</c:v>
                </c:pt>
                <c:pt idx="153">
                  <c:v>20.537141730889608</c:v>
                </c:pt>
                <c:pt idx="154">
                  <c:v>20.416647527854657</c:v>
                </c:pt>
                <c:pt idx="155">
                  <c:v>20.296847042944101</c:v>
                </c:pt>
                <c:pt idx="156">
                  <c:v>20.177736431253535</c:v>
                </c:pt>
                <c:pt idx="157">
                  <c:v>20.059311867544061</c:v>
                </c:pt>
                <c:pt idx="158">
                  <c:v>19.94156954616011</c:v>
                </c:pt>
                <c:pt idx="159">
                  <c:v>19.824505680946515</c:v>
                </c:pt>
                <c:pt idx="160">
                  <c:v>19.708116505166018</c:v>
                </c:pt>
                <c:pt idx="161">
                  <c:v>19.592398271416677</c:v>
                </c:pt>
                <c:pt idx="162">
                  <c:v>19.47734725155037</c:v>
                </c:pt>
                <c:pt idx="163">
                  <c:v>19.362959736589858</c:v>
                </c:pt>
                <c:pt idx="164">
                  <c:v>19.249232036647747</c:v>
                </c:pt>
                <c:pt idx="165">
                  <c:v>19.136160480844321</c:v>
                </c:pt>
                <c:pt idx="166">
                  <c:v>19.02374141722629</c:v>
                </c:pt>
                <c:pt idx="167">
                  <c:v>18.911971212685174</c:v>
                </c:pt>
                <c:pt idx="168">
                  <c:v>18.800846252876479</c:v>
                </c:pt>
                <c:pt idx="169">
                  <c:v>18.690362942138663</c:v>
                </c:pt>
                <c:pt idx="170">
                  <c:v>18.580517703411957</c:v>
                </c:pt>
                <c:pt idx="171">
                  <c:v>18.471306978158132</c:v>
                </c:pt>
                <c:pt idx="172">
                  <c:v>18.362727226280072</c:v>
                </c:pt>
                <c:pt idx="173">
                  <c:v>18.254774926041218</c:v>
                </c:pt>
                <c:pt idx="174">
                  <c:v>18.147446573985814</c:v>
                </c:pt>
                <c:pt idx="175">
                  <c:v>18.04073868485867</c:v>
                </c:pt>
                <c:pt idx="176">
                  <c:v>17.934647791525649</c:v>
                </c:pt>
                <c:pt idx="177">
                  <c:v>17.829170444894515</c:v>
                </c:pt>
                <c:pt idx="178">
                  <c:v>17.72430321383467</c:v>
                </c:pt>
                <c:pt idx="179">
                  <c:v>17.6200426850992</c:v>
                </c:pt>
                <c:pt idx="180">
                  <c:v>17.516385463244745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68-471B-A202-500613498918}"/>
            </c:ext>
          </c:extLst>
        </c:ser>
        <c:ser>
          <c:idx val="1"/>
          <c:order val="1"/>
          <c:tx>
            <c:strRef>
              <c:f>パターン⓪!$J$2</c:f>
              <c:strCache>
                <c:ptCount val="1"/>
                <c:pt idx="0">
                  <c:v>Before adjustment</c:v>
                </c:pt>
              </c:strCache>
            </c:strRef>
          </c:tx>
          <c:spPr>
            <a:ln w="25400">
              <a:solidFill>
                <a:srgbClr val="70AD47">
                  <a:lumMod val="40000"/>
                  <a:lumOff val="60000"/>
                </a:srgbClr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rgbClr val="70AD47">
                    <a:lumMod val="40000"/>
                    <a:lumOff val="60000"/>
                  </a:srgbClr>
                </a:solidFill>
              </a:ln>
            </c:spPr>
          </c:marker>
          <c:xVal>
            <c:numRef>
              <c:f>パターン⓪!$N$33:$N$90</c:f>
              <c:numCache>
                <c:formatCode>General</c:formatCode>
                <c:ptCount val="58"/>
                <c:pt idx="0">
                  <c:v>9.3999842E-2</c:v>
                </c:pt>
                <c:pt idx="1">
                  <c:v>9.5000014999999993E-2</c:v>
                </c:pt>
                <c:pt idx="2">
                  <c:v>9.6000060999999998E-2</c:v>
                </c:pt>
                <c:pt idx="3">
                  <c:v>9.6999935999999995E-2</c:v>
                </c:pt>
                <c:pt idx="4">
                  <c:v>9.8000192999999999E-2</c:v>
                </c:pt>
                <c:pt idx="5">
                  <c:v>9.9000479000000002E-2</c:v>
                </c:pt>
                <c:pt idx="6">
                  <c:v>9.9999246999999999E-2</c:v>
                </c:pt>
                <c:pt idx="7">
                  <c:v>0.10099993</c:v>
                </c:pt>
                <c:pt idx="8">
                  <c:v>0.10200056</c:v>
                </c:pt>
                <c:pt idx="9">
                  <c:v>0.10299896</c:v>
                </c:pt>
                <c:pt idx="10">
                  <c:v>0.10400123999999999</c:v>
                </c:pt>
                <c:pt idx="11">
                  <c:v>0.10499907999999999</c:v>
                </c:pt>
                <c:pt idx="12">
                  <c:v>0.10600017</c:v>
                </c:pt>
                <c:pt idx="13">
                  <c:v>0.10699971</c:v>
                </c:pt>
                <c:pt idx="14">
                  <c:v>0.10799912</c:v>
                </c:pt>
                <c:pt idx="15">
                  <c:v>0.10899863999999999</c:v>
                </c:pt>
                <c:pt idx="16">
                  <c:v>0.11000014</c:v>
                </c:pt>
                <c:pt idx="17">
                  <c:v>0.11099943</c:v>
                </c:pt>
                <c:pt idx="18">
                  <c:v>0.11199927</c:v>
                </c:pt>
                <c:pt idx="19">
                  <c:v>0.11299918</c:v>
                </c:pt>
                <c:pt idx="20">
                  <c:v>0.11400086</c:v>
                </c:pt>
                <c:pt idx="21">
                  <c:v>0.11500083</c:v>
                </c:pt>
                <c:pt idx="22">
                  <c:v>0.11600091999999999</c:v>
                </c:pt>
                <c:pt idx="23">
                  <c:v>0.11699972</c:v>
                </c:pt>
                <c:pt idx="24">
                  <c:v>0.11800198000000001</c:v>
                </c:pt>
                <c:pt idx="25">
                  <c:v>0.11899981</c:v>
                </c:pt>
                <c:pt idx="26">
                  <c:v>0.11998586</c:v>
                </c:pt>
                <c:pt idx="27">
                  <c:v>0.12118397</c:v>
                </c:pt>
                <c:pt idx="28">
                  <c:v>0.12199836999999999</c:v>
                </c:pt>
                <c:pt idx="29">
                  <c:v>0.12299932</c:v>
                </c:pt>
                <c:pt idx="30">
                  <c:v>0.12399958</c:v>
                </c:pt>
                <c:pt idx="31">
                  <c:v>0.12500069</c:v>
                </c:pt>
                <c:pt idx="32">
                  <c:v>0.12600095</c:v>
                </c:pt>
                <c:pt idx="33">
                  <c:v>0.12700081999999999</c:v>
                </c:pt>
                <c:pt idx="34">
                  <c:v>0.12800015000000001</c:v>
                </c:pt>
                <c:pt idx="35">
                  <c:v>0.12899936000000001</c:v>
                </c:pt>
                <c:pt idx="36">
                  <c:v>0.13000062000000001</c:v>
                </c:pt>
                <c:pt idx="37">
                  <c:v>0.13099997999999999</c:v>
                </c:pt>
                <c:pt idx="38">
                  <c:v>0.13199942000000001</c:v>
                </c:pt>
                <c:pt idx="39">
                  <c:v>0.13299944</c:v>
                </c:pt>
                <c:pt idx="40">
                  <c:v>0.13400118999999999</c:v>
                </c:pt>
                <c:pt idx="41">
                  <c:v>0.13500092999999999</c:v>
                </c:pt>
                <c:pt idx="42">
                  <c:v>0.13600052000000001</c:v>
                </c:pt>
                <c:pt idx="43">
                  <c:v>0.13697086999999999</c:v>
                </c:pt>
                <c:pt idx="44">
                  <c:v>0.13776795</c:v>
                </c:pt>
                <c:pt idx="45">
                  <c:v>0.14016429</c:v>
                </c:pt>
                <c:pt idx="46">
                  <c:v>0.14144651</c:v>
                </c:pt>
                <c:pt idx="47">
                  <c:v>0.14099497999999999</c:v>
                </c:pt>
                <c:pt idx="48">
                  <c:v>0.14200009999999999</c:v>
                </c:pt>
                <c:pt idx="49">
                  <c:v>0.14299861</c:v>
                </c:pt>
                <c:pt idx="50">
                  <c:v>0.14400045</c:v>
                </c:pt>
                <c:pt idx="51">
                  <c:v>0.14499954000000001</c:v>
                </c:pt>
                <c:pt idx="52">
                  <c:v>0.14599797</c:v>
                </c:pt>
                <c:pt idx="53">
                  <c:v>0.14700005999999999</c:v>
                </c:pt>
                <c:pt idx="54">
                  <c:v>0.14799371</c:v>
                </c:pt>
                <c:pt idx="55">
                  <c:v>0.14898866999999999</c:v>
                </c:pt>
                <c:pt idx="56">
                  <c:v>0.14998014000000001</c:v>
                </c:pt>
                <c:pt idx="57">
                  <c:v>0.15100337999999999</c:v>
                </c:pt>
              </c:numCache>
            </c:numRef>
          </c:xVal>
          <c:yVal>
            <c:numRef>
              <c:f>パターン⓪!$L$33:$L$90</c:f>
              <c:numCache>
                <c:formatCode>General</c:formatCode>
                <c:ptCount val="58"/>
                <c:pt idx="0">
                  <c:v>45.382089999999998</c:v>
                </c:pt>
                <c:pt idx="1">
                  <c:v>36.759230000000002</c:v>
                </c:pt>
                <c:pt idx="2">
                  <c:v>35.058709999999998</c:v>
                </c:pt>
                <c:pt idx="3">
                  <c:v>34.138080000000002</c:v>
                </c:pt>
                <c:pt idx="4">
                  <c:v>33.361530000000002</c:v>
                </c:pt>
                <c:pt idx="5">
                  <c:v>32.837249999999997</c:v>
                </c:pt>
                <c:pt idx="6">
                  <c:v>32.532640000000001</c:v>
                </c:pt>
                <c:pt idx="7">
                  <c:v>31.82189</c:v>
                </c:pt>
                <c:pt idx="8">
                  <c:v>31.005859999999998</c:v>
                </c:pt>
                <c:pt idx="9">
                  <c:v>30.58297</c:v>
                </c:pt>
                <c:pt idx="10">
                  <c:v>30.251429999999999</c:v>
                </c:pt>
                <c:pt idx="11">
                  <c:v>29.957360000000001</c:v>
                </c:pt>
                <c:pt idx="12">
                  <c:v>29.641290000000001</c:v>
                </c:pt>
                <c:pt idx="13">
                  <c:v>29.205929999999999</c:v>
                </c:pt>
                <c:pt idx="14">
                  <c:v>28.749590000000001</c:v>
                </c:pt>
                <c:pt idx="15">
                  <c:v>28.391100000000002</c:v>
                </c:pt>
                <c:pt idx="16">
                  <c:v>28.112490000000001</c:v>
                </c:pt>
                <c:pt idx="17">
                  <c:v>27.677779999999998</c:v>
                </c:pt>
                <c:pt idx="18">
                  <c:v>27.32001</c:v>
                </c:pt>
                <c:pt idx="19">
                  <c:v>27.025569999999998</c:v>
                </c:pt>
                <c:pt idx="20">
                  <c:v>26.773489999999999</c:v>
                </c:pt>
                <c:pt idx="21">
                  <c:v>26.503689999999999</c:v>
                </c:pt>
                <c:pt idx="22">
                  <c:v>26.192710000000002</c:v>
                </c:pt>
                <c:pt idx="23">
                  <c:v>25.920449999999999</c:v>
                </c:pt>
                <c:pt idx="24">
                  <c:v>25.67737</c:v>
                </c:pt>
                <c:pt idx="25">
                  <c:v>25.441649999999999</c:v>
                </c:pt>
                <c:pt idx="26">
                  <c:v>25.290649999999999</c:v>
                </c:pt>
                <c:pt idx="27">
                  <c:v>25.3003</c:v>
                </c:pt>
                <c:pt idx="28">
                  <c:v>25.25206</c:v>
                </c:pt>
                <c:pt idx="29">
                  <c:v>25.026409999999998</c:v>
                </c:pt>
                <c:pt idx="30">
                  <c:v>24.576260000000001</c:v>
                </c:pt>
                <c:pt idx="31">
                  <c:v>23.967849999999999</c:v>
                </c:pt>
                <c:pt idx="32">
                  <c:v>23.51127</c:v>
                </c:pt>
                <c:pt idx="33">
                  <c:v>23.239059999999998</c:v>
                </c:pt>
                <c:pt idx="34">
                  <c:v>23.020119999999999</c:v>
                </c:pt>
                <c:pt idx="35">
                  <c:v>22.817530000000001</c:v>
                </c:pt>
                <c:pt idx="36">
                  <c:v>22.559059999999999</c:v>
                </c:pt>
                <c:pt idx="37">
                  <c:v>22.282050000000002</c:v>
                </c:pt>
                <c:pt idx="38">
                  <c:v>22.009730000000001</c:v>
                </c:pt>
                <c:pt idx="39">
                  <c:v>21.709479999999999</c:v>
                </c:pt>
                <c:pt idx="40">
                  <c:v>21.405159999999999</c:v>
                </c:pt>
                <c:pt idx="41">
                  <c:v>21.04025</c:v>
                </c:pt>
                <c:pt idx="42">
                  <c:v>20.636230000000001</c:v>
                </c:pt>
                <c:pt idx="43">
                  <c:v>20.345800000000001</c:v>
                </c:pt>
                <c:pt idx="44">
                  <c:v>20.297799999999999</c:v>
                </c:pt>
                <c:pt idx="45">
                  <c:v>20.573319999999999</c:v>
                </c:pt>
                <c:pt idx="46">
                  <c:v>20.556539999999998</c:v>
                </c:pt>
                <c:pt idx="47">
                  <c:v>20.64001</c:v>
                </c:pt>
                <c:pt idx="48">
                  <c:v>20.487760000000002</c:v>
                </c:pt>
                <c:pt idx="49">
                  <c:v>20.279340000000001</c:v>
                </c:pt>
                <c:pt idx="50">
                  <c:v>20.11786</c:v>
                </c:pt>
                <c:pt idx="51">
                  <c:v>19.95082</c:v>
                </c:pt>
                <c:pt idx="52">
                  <c:v>19.798729999999999</c:v>
                </c:pt>
                <c:pt idx="53">
                  <c:v>19.64564</c:v>
                </c:pt>
                <c:pt idx="54">
                  <c:v>19.54204</c:v>
                </c:pt>
                <c:pt idx="55">
                  <c:v>19.483319999999999</c:v>
                </c:pt>
                <c:pt idx="56">
                  <c:v>19.439689999999999</c:v>
                </c:pt>
                <c:pt idx="57">
                  <c:v>19.39649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68-471B-A202-500613498918}"/>
            </c:ext>
          </c:extLst>
        </c:ser>
        <c:ser>
          <c:idx val="4"/>
          <c:order val="2"/>
          <c:tx>
            <c:strRef>
              <c:f>パターン㉛!$I$2</c:f>
              <c:strCache>
                <c:ptCount val="1"/>
                <c:pt idx="0">
                  <c:v>After adjustment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dLbls>
            <c:dLbl>
              <c:idx val="3"/>
              <c:layout>
                <c:manualLayout>
                  <c:x val="2.4927495942778145E-2"/>
                  <c:y val="-6.687040620882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68-471B-A202-500613498918}"/>
                </c:ext>
              </c:extLst>
            </c:dLbl>
            <c:dLbl>
              <c:idx val="89"/>
              <c:layout>
                <c:manualLayout>
                  <c:x val="-1.4666114116555518E-2"/>
                  <c:y val="-0.16626028899180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8-471B-A202-500613498918}"/>
                </c:ext>
              </c:extLst>
            </c:dLbl>
            <c:numFmt formatCode="#,##0.0_);[Red]\(#,##0.0\)" sourceLinked="0"/>
            <c:spPr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パターン㉛!$M$12:$M$102</c:f>
              <c:numCache>
                <c:formatCode>General</c:formatCode>
                <c:ptCount val="91"/>
                <c:pt idx="0">
                  <c:v>6.2451881000000001E-2</c:v>
                </c:pt>
                <c:pt idx="1">
                  <c:v>6.3400843999999998E-2</c:v>
                </c:pt>
                <c:pt idx="2">
                  <c:v>6.3446554000000002E-2</c:v>
                </c:pt>
                <c:pt idx="3">
                  <c:v>6.3115404999999999E-2</c:v>
                </c:pt>
                <c:pt idx="4">
                  <c:v>6.4000316000000002E-2</c:v>
                </c:pt>
                <c:pt idx="5">
                  <c:v>6.4998316E-2</c:v>
                </c:pt>
                <c:pt idx="6">
                  <c:v>6.5999802999999996E-2</c:v>
                </c:pt>
                <c:pt idx="7">
                  <c:v>6.7001054000000004E-2</c:v>
                </c:pt>
                <c:pt idx="8">
                  <c:v>6.7999665000000001E-2</c:v>
                </c:pt>
                <c:pt idx="9">
                  <c:v>6.9000490999999997E-2</c:v>
                </c:pt>
                <c:pt idx="10">
                  <c:v>7.0000278999999999E-2</c:v>
                </c:pt>
                <c:pt idx="11">
                  <c:v>7.1000709999999995E-2</c:v>
                </c:pt>
                <c:pt idx="12">
                  <c:v>7.1999019999999997E-2</c:v>
                </c:pt>
                <c:pt idx="13">
                  <c:v>7.3001051999999997E-2</c:v>
                </c:pt>
                <c:pt idx="14">
                  <c:v>7.3999491000000001E-2</c:v>
                </c:pt>
                <c:pt idx="15">
                  <c:v>7.5000925999999996E-2</c:v>
                </c:pt>
                <c:pt idx="16">
                  <c:v>7.6000766999999997E-2</c:v>
                </c:pt>
                <c:pt idx="17">
                  <c:v>7.6998672000000004E-2</c:v>
                </c:pt>
                <c:pt idx="18">
                  <c:v>7.8001412000000006E-2</c:v>
                </c:pt>
                <c:pt idx="19">
                  <c:v>7.8999711E-2</c:v>
                </c:pt>
                <c:pt idx="20">
                  <c:v>8.0000222999999995E-2</c:v>
                </c:pt>
                <c:pt idx="21">
                  <c:v>8.1000659000000003E-2</c:v>
                </c:pt>
                <c:pt idx="22">
                  <c:v>8.1998704000000006E-2</c:v>
                </c:pt>
                <c:pt idx="23">
                  <c:v>8.2982458999999995E-2</c:v>
                </c:pt>
                <c:pt idx="24">
                  <c:v>8.4000829999999999E-2</c:v>
                </c:pt>
                <c:pt idx="25">
                  <c:v>8.4996964999999994E-2</c:v>
                </c:pt>
                <c:pt idx="26">
                  <c:v>8.5997795000000002E-2</c:v>
                </c:pt>
                <c:pt idx="27">
                  <c:v>8.6998874000000004E-2</c:v>
                </c:pt>
                <c:pt idx="28">
                  <c:v>8.8000784999999998E-2</c:v>
                </c:pt>
                <c:pt idx="29">
                  <c:v>8.900806E-2</c:v>
                </c:pt>
                <c:pt idx="30">
                  <c:v>8.9999953999999993E-2</c:v>
                </c:pt>
                <c:pt idx="31">
                  <c:v>9.1002053999999999E-2</c:v>
                </c:pt>
                <c:pt idx="32">
                  <c:v>9.1999189999999995E-2</c:v>
                </c:pt>
                <c:pt idx="33">
                  <c:v>9.3000422999999999E-2</c:v>
                </c:pt>
                <c:pt idx="34">
                  <c:v>9.4002671999999995E-2</c:v>
                </c:pt>
                <c:pt idx="35">
                  <c:v>9.5001888000000007E-2</c:v>
                </c:pt>
                <c:pt idx="36">
                  <c:v>9.6000390000000005E-2</c:v>
                </c:pt>
                <c:pt idx="37">
                  <c:v>9.6998601000000004E-2</c:v>
                </c:pt>
                <c:pt idx="38">
                  <c:v>9.8001000000000005E-2</c:v>
                </c:pt>
                <c:pt idx="39">
                  <c:v>9.9001504000000004E-2</c:v>
                </c:pt>
                <c:pt idx="40">
                  <c:v>0.10000004999999999</c:v>
                </c:pt>
                <c:pt idx="41">
                  <c:v>0.10099977</c:v>
                </c:pt>
                <c:pt idx="42">
                  <c:v>0.10199825</c:v>
                </c:pt>
                <c:pt idx="43">
                  <c:v>0.10300165999999999</c:v>
                </c:pt>
                <c:pt idx="44">
                  <c:v>0.10399932000000001</c:v>
                </c:pt>
                <c:pt idx="45">
                  <c:v>0.10500299</c:v>
                </c:pt>
                <c:pt idx="46">
                  <c:v>0.10600083</c:v>
                </c:pt>
                <c:pt idx="47">
                  <c:v>0.10700018</c:v>
                </c:pt>
                <c:pt idx="48">
                  <c:v>0.10799818</c:v>
                </c:pt>
                <c:pt idx="49">
                  <c:v>0.10899706000000001</c:v>
                </c:pt>
                <c:pt idx="50">
                  <c:v>0.1099984</c:v>
                </c:pt>
                <c:pt idx="51">
                  <c:v>0.11099977</c:v>
                </c:pt>
                <c:pt idx="52">
                  <c:v>0.11200209</c:v>
                </c:pt>
                <c:pt idx="53">
                  <c:v>0.11300214</c:v>
                </c:pt>
                <c:pt idx="54">
                  <c:v>0.11400312999999999</c:v>
                </c:pt>
                <c:pt idx="55">
                  <c:v>0.11499867</c:v>
                </c:pt>
                <c:pt idx="56">
                  <c:v>0.1160011</c:v>
                </c:pt>
                <c:pt idx="57">
                  <c:v>0.11699821000000001</c:v>
                </c:pt>
                <c:pt idx="58">
                  <c:v>0.11800096</c:v>
                </c:pt>
                <c:pt idx="59">
                  <c:v>0.11900148000000001</c:v>
                </c:pt>
                <c:pt idx="60">
                  <c:v>0.11999889</c:v>
                </c:pt>
                <c:pt idx="61">
                  <c:v>0.12100084</c:v>
                </c:pt>
                <c:pt idx="62">
                  <c:v>0.12200008</c:v>
                </c:pt>
                <c:pt idx="63">
                  <c:v>0.12300005999999999</c:v>
                </c:pt>
                <c:pt idx="64">
                  <c:v>0.12399905999999999</c:v>
                </c:pt>
                <c:pt idx="65">
                  <c:v>0.12500012999999999</c:v>
                </c:pt>
                <c:pt idx="66">
                  <c:v>0.12599824000000001</c:v>
                </c:pt>
                <c:pt idx="67">
                  <c:v>0.12699877000000001</c:v>
                </c:pt>
                <c:pt idx="68">
                  <c:v>0.12800088000000001</c:v>
                </c:pt>
                <c:pt idx="69">
                  <c:v>0.12899879</c:v>
                </c:pt>
                <c:pt idx="70">
                  <c:v>0.13000099000000001</c:v>
                </c:pt>
                <c:pt idx="71">
                  <c:v>0.13100129999999999</c:v>
                </c:pt>
                <c:pt idx="72">
                  <c:v>0.13200200000000001</c:v>
                </c:pt>
                <c:pt idx="73">
                  <c:v>0.13300113</c:v>
                </c:pt>
                <c:pt idx="74">
                  <c:v>0.13399859</c:v>
                </c:pt>
                <c:pt idx="75">
                  <c:v>0.1349997</c:v>
                </c:pt>
                <c:pt idx="76">
                  <c:v>0.1359998</c:v>
                </c:pt>
                <c:pt idx="77">
                  <c:v>0.13699923</c:v>
                </c:pt>
                <c:pt idx="78">
                  <c:v>0.13799903999999999</c:v>
                </c:pt>
                <c:pt idx="79">
                  <c:v>0.13900127000000001</c:v>
                </c:pt>
                <c:pt idx="80">
                  <c:v>0.14000069000000001</c:v>
                </c:pt>
                <c:pt idx="81">
                  <c:v>0.14100104999999999</c:v>
                </c:pt>
                <c:pt idx="82">
                  <c:v>0.14199885000000001</c:v>
                </c:pt>
                <c:pt idx="83">
                  <c:v>0.14300098999999999</c:v>
                </c:pt>
                <c:pt idx="84">
                  <c:v>0.14399856999999999</c:v>
                </c:pt>
                <c:pt idx="85">
                  <c:v>0.14500103</c:v>
                </c:pt>
                <c:pt idx="86">
                  <c:v>0.14600073</c:v>
                </c:pt>
                <c:pt idx="87">
                  <c:v>0.14699955000000001</c:v>
                </c:pt>
                <c:pt idx="88">
                  <c:v>0.14800109</c:v>
                </c:pt>
                <c:pt idx="89">
                  <c:v>0.14900210999999999</c:v>
                </c:pt>
                <c:pt idx="90">
                  <c:v>0.14883109</c:v>
                </c:pt>
              </c:numCache>
            </c:numRef>
          </c:xVal>
          <c:yVal>
            <c:numRef>
              <c:f>パターン㉛!$K$12:$K$102</c:f>
              <c:numCache>
                <c:formatCode>General</c:formatCode>
                <c:ptCount val="91"/>
                <c:pt idx="0">
                  <c:v>36.788589999999999</c:v>
                </c:pt>
                <c:pt idx="1">
                  <c:v>36.832210000000003</c:v>
                </c:pt>
                <c:pt idx="2">
                  <c:v>36.968110000000003</c:v>
                </c:pt>
                <c:pt idx="3">
                  <c:v>37.159370000000003</c:v>
                </c:pt>
                <c:pt idx="4">
                  <c:v>36.931199999999997</c:v>
                </c:pt>
                <c:pt idx="5">
                  <c:v>36.454619999999998</c:v>
                </c:pt>
                <c:pt idx="6">
                  <c:v>36.148670000000003</c:v>
                </c:pt>
                <c:pt idx="7">
                  <c:v>35.791269999999997</c:v>
                </c:pt>
                <c:pt idx="8">
                  <c:v>35.439970000000002</c:v>
                </c:pt>
                <c:pt idx="9">
                  <c:v>34.994950000000003</c:v>
                </c:pt>
                <c:pt idx="10">
                  <c:v>34.440779999999997</c:v>
                </c:pt>
                <c:pt idx="11">
                  <c:v>33.90361</c:v>
                </c:pt>
                <c:pt idx="12">
                  <c:v>33.49324</c:v>
                </c:pt>
                <c:pt idx="13">
                  <c:v>33.084710000000001</c:v>
                </c:pt>
                <c:pt idx="14">
                  <c:v>32.697580000000002</c:v>
                </c:pt>
                <c:pt idx="15">
                  <c:v>32.369709999999998</c:v>
                </c:pt>
                <c:pt idx="16">
                  <c:v>32.081449999999997</c:v>
                </c:pt>
                <c:pt idx="17">
                  <c:v>31.856280000000002</c:v>
                </c:pt>
                <c:pt idx="18">
                  <c:v>31.668140000000001</c:v>
                </c:pt>
                <c:pt idx="19">
                  <c:v>31.36111</c:v>
                </c:pt>
                <c:pt idx="20">
                  <c:v>30.91694</c:v>
                </c:pt>
                <c:pt idx="21">
                  <c:v>30.57668</c:v>
                </c:pt>
                <c:pt idx="22">
                  <c:v>30.42023</c:v>
                </c:pt>
                <c:pt idx="23">
                  <c:v>30.363409999999998</c:v>
                </c:pt>
                <c:pt idx="24">
                  <c:v>30.33447</c:v>
                </c:pt>
                <c:pt idx="25">
                  <c:v>30.24681</c:v>
                </c:pt>
                <c:pt idx="26">
                  <c:v>30.10284</c:v>
                </c:pt>
                <c:pt idx="27">
                  <c:v>29.918769999999999</c:v>
                </c:pt>
                <c:pt idx="28">
                  <c:v>29.736740000000001</c:v>
                </c:pt>
                <c:pt idx="29">
                  <c:v>29.665620000000001</c:v>
                </c:pt>
                <c:pt idx="30">
                  <c:v>29.61487</c:v>
                </c:pt>
                <c:pt idx="31">
                  <c:v>29.490300000000001</c:v>
                </c:pt>
                <c:pt idx="32">
                  <c:v>29.28058</c:v>
                </c:pt>
                <c:pt idx="33">
                  <c:v>29.072130000000001</c:v>
                </c:pt>
                <c:pt idx="34">
                  <c:v>28.920290000000001</c:v>
                </c:pt>
                <c:pt idx="35">
                  <c:v>28.77769</c:v>
                </c:pt>
                <c:pt idx="36">
                  <c:v>28.63204</c:v>
                </c:pt>
                <c:pt idx="37">
                  <c:v>28.468879999999999</c:v>
                </c:pt>
                <c:pt idx="38">
                  <c:v>28.30847</c:v>
                </c:pt>
                <c:pt idx="39">
                  <c:v>28.165859999999999</c:v>
                </c:pt>
                <c:pt idx="40">
                  <c:v>27.94304</c:v>
                </c:pt>
                <c:pt idx="41">
                  <c:v>27.774909999999998</c:v>
                </c:pt>
                <c:pt idx="42">
                  <c:v>27.605640000000001</c:v>
                </c:pt>
                <c:pt idx="43">
                  <c:v>27.447099999999999</c:v>
                </c:pt>
                <c:pt idx="44">
                  <c:v>27.33343</c:v>
                </c:pt>
                <c:pt idx="45">
                  <c:v>27.239059999999998</c:v>
                </c:pt>
                <c:pt idx="46">
                  <c:v>27.090579999999999</c:v>
                </c:pt>
                <c:pt idx="47">
                  <c:v>26.864090000000001</c:v>
                </c:pt>
                <c:pt idx="48">
                  <c:v>26.657309999999999</c:v>
                </c:pt>
                <c:pt idx="49">
                  <c:v>26.504950000000001</c:v>
                </c:pt>
                <c:pt idx="50">
                  <c:v>26.379349999999999</c:v>
                </c:pt>
                <c:pt idx="51">
                  <c:v>26.195640000000001</c:v>
                </c:pt>
                <c:pt idx="52">
                  <c:v>26.021889999999999</c:v>
                </c:pt>
                <c:pt idx="53">
                  <c:v>25.8718</c:v>
                </c:pt>
                <c:pt idx="54">
                  <c:v>25.73171</c:v>
                </c:pt>
                <c:pt idx="55">
                  <c:v>25.57461</c:v>
                </c:pt>
                <c:pt idx="56">
                  <c:v>25.374120000000001</c:v>
                </c:pt>
                <c:pt idx="57">
                  <c:v>25.189150000000001</c:v>
                </c:pt>
                <c:pt idx="58">
                  <c:v>25.000820000000001</c:v>
                </c:pt>
                <c:pt idx="59">
                  <c:v>24.787749999999999</c:v>
                </c:pt>
                <c:pt idx="60">
                  <c:v>24.590520000000001</c:v>
                </c:pt>
                <c:pt idx="61">
                  <c:v>24.4603</c:v>
                </c:pt>
                <c:pt idx="62">
                  <c:v>24.347899999999999</c:v>
                </c:pt>
                <c:pt idx="63">
                  <c:v>24.182639999999999</c:v>
                </c:pt>
                <c:pt idx="64">
                  <c:v>23.831949999999999</c:v>
                </c:pt>
                <c:pt idx="65">
                  <c:v>23.441230000000001</c:v>
                </c:pt>
                <c:pt idx="66">
                  <c:v>23.167339999999999</c:v>
                </c:pt>
                <c:pt idx="67">
                  <c:v>22.975239999999999</c:v>
                </c:pt>
                <c:pt idx="68">
                  <c:v>22.786079999999998</c:v>
                </c:pt>
                <c:pt idx="69">
                  <c:v>22.576260000000001</c:v>
                </c:pt>
                <c:pt idx="70">
                  <c:v>22.361319999999999</c:v>
                </c:pt>
                <c:pt idx="71">
                  <c:v>22.12088</c:v>
                </c:pt>
                <c:pt idx="72">
                  <c:v>21.898219999999998</c:v>
                </c:pt>
                <c:pt idx="73">
                  <c:v>21.631229999999999</c:v>
                </c:pt>
                <c:pt idx="74">
                  <c:v>21.364470000000001</c:v>
                </c:pt>
                <c:pt idx="75">
                  <c:v>21.044029999999999</c:v>
                </c:pt>
                <c:pt idx="76">
                  <c:v>20.71519</c:v>
                </c:pt>
                <c:pt idx="77">
                  <c:v>20.439520000000002</c:v>
                </c:pt>
                <c:pt idx="78">
                  <c:v>20.211580000000001</c:v>
                </c:pt>
                <c:pt idx="79">
                  <c:v>20.02693</c:v>
                </c:pt>
                <c:pt idx="80">
                  <c:v>19.95814</c:v>
                </c:pt>
                <c:pt idx="81">
                  <c:v>19.896059999999999</c:v>
                </c:pt>
                <c:pt idx="82">
                  <c:v>19.71865</c:v>
                </c:pt>
                <c:pt idx="83">
                  <c:v>19.500119999999999</c:v>
                </c:pt>
                <c:pt idx="84">
                  <c:v>19.350390000000001</c:v>
                </c:pt>
                <c:pt idx="85">
                  <c:v>19.223960000000002</c:v>
                </c:pt>
                <c:pt idx="86">
                  <c:v>19.072970000000002</c:v>
                </c:pt>
                <c:pt idx="87">
                  <c:v>18.903939999999999</c:v>
                </c:pt>
                <c:pt idx="88">
                  <c:v>18.750409999999999</c:v>
                </c:pt>
                <c:pt idx="89">
                  <c:v>18.637170000000001</c:v>
                </c:pt>
                <c:pt idx="90">
                  <c:v>18.644449999999999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68-471B-A202-500613498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1654608"/>
        <c:axId val="1198151584"/>
      </c:scatterChart>
      <c:valAx>
        <c:axId val="1271654608"/>
        <c:scaling>
          <c:orientation val="minMax"/>
          <c:max val="0.16000000000000003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y [m]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0.49958443260450391"/>
              <c:y val="0.75455754705292433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198151584"/>
        <c:crosses val="autoZero"/>
        <c:crossBetween val="midCat"/>
        <c:majorUnit val="2.0000000000000004E-2"/>
      </c:valAx>
      <c:valAx>
        <c:axId val="1198151584"/>
        <c:scaling>
          <c:orientation val="minMax"/>
          <c:max val="40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T</a:t>
                </a:r>
                <a:r>
                  <a:rPr lang="en-US" altLang="ja-JP" baseline="0"/>
                  <a:t> [keV]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271654608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8830551445890777"/>
          <c:y val="2.8986389608491943E-3"/>
          <c:w val="0.37221061542357525"/>
          <c:h val="0.36164980715314204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5301-E5CA-4932-A8EC-55B9B900D73A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EE08-B923-4AF6-8F3C-DD1652861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21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explanation of optics design, I would explain beam optics of VFFA.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field of VFFA becomes this formula. When expanded, it becomes this formula.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from this formula, field of VFFA include skew component.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C50C-4AED-4269-ACA9-8482A2173C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8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Just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like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this.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C50C-4AED-4269-ACA9-8482A2173C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04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1EE08-B923-4AF6-8F3C-DD165286158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45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C50C-4AED-4269-ACA9-8482A2173C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24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1EE08-B923-4AF6-8F3C-DD165286158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34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1EE08-B923-4AF6-8F3C-DD165286158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1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1EE08-B923-4AF6-8F3C-DD165286158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5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 descr="Kyudai_logo_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51550"/>
            <a:ext cx="3240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grad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9144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44650"/>
            <a:ext cx="7772400" cy="5334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97125"/>
            <a:ext cx="7772400" cy="11430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734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0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57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91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1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4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0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1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6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18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88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88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 descr="markpattern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125413"/>
            <a:ext cx="609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bg1"/>
                </a:solidFill>
              </a:defRPr>
            </a:lvl1pPr>
          </a:lstStyle>
          <a:p>
            <a:fld id="{989F49DB-9E3E-4E8E-822A-1ACADC0C94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96050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000">
                <a:solidFill>
                  <a:srgbClr val="32323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endParaRPr kumimoji="1" lang="ja-JP" altLang="en-US" dirty="0"/>
          </a:p>
        </p:txBody>
      </p:sp>
      <p:pic>
        <p:nvPicPr>
          <p:cNvPr id="1031" name="図 11" descr="九大ロゴ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03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19.png"/><Relationship Id="rId7" Type="http://schemas.openxmlformats.org/officeDocument/2006/relationships/image" Target="../media/image3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5.png"/><Relationship Id="rId7" Type="http://schemas.openxmlformats.org/officeDocument/2006/relationships/image" Target="../media/image8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0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120.png"/><Relationship Id="rId3" Type="http://schemas.openxmlformats.org/officeDocument/2006/relationships/image" Target="../media/image12.png"/><Relationship Id="rId12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0.png"/><Relationship Id="rId6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3.png"/><Relationship Id="rId9" Type="http://schemas.openxmlformats.org/officeDocument/2006/relationships/image" Target="../media/image15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58536"/>
            <a:ext cx="9144000" cy="2051451"/>
          </a:xfrm>
        </p:spPr>
        <p:txBody>
          <a:bodyPr/>
          <a:lstStyle/>
          <a:p>
            <a:pPr algn="ctr"/>
            <a:r>
              <a:rPr lang="en-US" altLang="ja-JP" sz="4700" dirty="0" smtClean="0"/>
              <a:t>Electron model of </a:t>
            </a:r>
            <a:r>
              <a:rPr lang="en-US" altLang="ja-JP" sz="4700" dirty="0"/>
              <a:t>V</a:t>
            </a:r>
            <a:r>
              <a:rPr lang="en-US" altLang="ja-JP" sz="4700" dirty="0" smtClean="0"/>
              <a:t>ertical </a:t>
            </a:r>
            <a:r>
              <a:rPr lang="en-US" altLang="ja-JP" sz="4700" dirty="0"/>
              <a:t>FFA </a:t>
            </a:r>
            <a:r>
              <a:rPr lang="en-US" altLang="ja-JP" sz="4700" dirty="0" smtClean="0"/>
              <a:t/>
            </a:r>
            <a:br>
              <a:rPr lang="en-US" altLang="ja-JP" sz="4700" dirty="0" smtClean="0"/>
            </a:br>
            <a:r>
              <a:rPr lang="en-US" altLang="ja-JP" sz="4700" dirty="0" smtClean="0"/>
              <a:t>with </a:t>
            </a:r>
            <a:r>
              <a:rPr lang="en-US" altLang="ja-JP" sz="4700" dirty="0"/>
              <a:t>multi-coil type electromagnet</a:t>
            </a:r>
            <a:endParaRPr kumimoji="1" lang="ja-JP" altLang="en-US" sz="4700" dirty="0"/>
          </a:p>
        </p:txBody>
      </p:sp>
      <p:sp>
        <p:nvSpPr>
          <p:cNvPr id="4" name="テキスト ボックス 4"/>
          <p:cNvSpPr txBox="1"/>
          <p:nvPr/>
        </p:nvSpPr>
        <p:spPr>
          <a:xfrm>
            <a:off x="207388" y="4090992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200" dirty="0" smtClean="0">
                <a:latin typeface="+mn-ea"/>
              </a:rPr>
              <a:t>Kyosuke Adachi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5" name="テキスト ボックス 5"/>
          <p:cNvSpPr txBox="1"/>
          <p:nvPr/>
        </p:nvSpPr>
        <p:spPr>
          <a:xfrm>
            <a:off x="354223" y="5807553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+mn-ea"/>
              </a:rPr>
              <a:t>FFA’20</a:t>
            </a:r>
            <a:br>
              <a:rPr kumimoji="1"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December 4, 2020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6"/>
          <p:cNvSpPr txBox="1"/>
          <p:nvPr/>
        </p:nvSpPr>
        <p:spPr>
          <a:xfrm>
            <a:off x="207388" y="4670298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+mn-ea"/>
              </a:rPr>
              <a:t>Graduate School of </a:t>
            </a:r>
            <a:r>
              <a:rPr lang="en-US" altLang="ja-JP" sz="2000" dirty="0" smtClean="0">
                <a:latin typeface="+mn-ea"/>
              </a:rPr>
              <a:t>Engineering, </a:t>
            </a:r>
            <a:r>
              <a:rPr lang="en-US" altLang="ja-JP" sz="2000" dirty="0">
                <a:latin typeface="+mn-ea"/>
              </a:rPr>
              <a:t>Kyushu U</a:t>
            </a:r>
            <a:r>
              <a:rPr lang="en-US" altLang="ja-JP" sz="2000" dirty="0" smtClean="0">
                <a:latin typeface="+mn-ea"/>
              </a:rPr>
              <a:t>niversity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223" y="5098705"/>
            <a:ext cx="791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Y. </a:t>
            </a:r>
            <a:r>
              <a:rPr kumimoji="1" lang="en-US" altLang="ja-JP" dirty="0" err="1" smtClean="0">
                <a:latin typeface="+mn-ea"/>
              </a:rPr>
              <a:t>Waga</a:t>
            </a:r>
            <a:r>
              <a:rPr kumimoji="1" lang="en-US" altLang="ja-JP" dirty="0" smtClean="0">
                <a:latin typeface="+mn-ea"/>
              </a:rPr>
              <a:t>, </a:t>
            </a:r>
            <a:r>
              <a:rPr lang="en-US" altLang="ja-JP" dirty="0">
                <a:latin typeface="+mn-ea"/>
              </a:rPr>
              <a:t>A</a:t>
            </a:r>
            <a:r>
              <a:rPr kumimoji="1" lang="en-US" altLang="ja-JP" dirty="0" smtClean="0">
                <a:latin typeface="+mn-ea"/>
              </a:rPr>
              <a:t>. Ito, </a:t>
            </a:r>
            <a:r>
              <a:rPr lang="en-US" altLang="ja-JP" dirty="0">
                <a:latin typeface="+mn-ea"/>
              </a:rPr>
              <a:t>T</a:t>
            </a:r>
            <a:r>
              <a:rPr kumimoji="1" lang="en-US" altLang="ja-JP" dirty="0" smtClean="0">
                <a:latin typeface="+mn-ea"/>
              </a:rPr>
              <a:t>. </a:t>
            </a:r>
            <a:r>
              <a:rPr kumimoji="1" lang="en-US" altLang="ja-JP" dirty="0" err="1" smtClean="0">
                <a:latin typeface="+mn-ea"/>
              </a:rPr>
              <a:t>Usui</a:t>
            </a:r>
            <a:r>
              <a:rPr kumimoji="1" lang="en-US" altLang="ja-JP" dirty="0" smtClean="0">
                <a:latin typeface="+mn-ea"/>
              </a:rPr>
              <a:t>, T, </a:t>
            </a:r>
            <a:r>
              <a:rPr kumimoji="1" lang="en-US" altLang="ja-JP" dirty="0" err="1" smtClean="0">
                <a:latin typeface="+mn-ea"/>
              </a:rPr>
              <a:t>Kobori</a:t>
            </a:r>
            <a:r>
              <a:rPr kumimoji="1" lang="en-US" altLang="ja-JP" dirty="0" smtClean="0">
                <a:latin typeface="+mn-ea"/>
              </a:rPr>
              <a:t>, Y. </a:t>
            </a:r>
            <a:r>
              <a:rPr kumimoji="1" lang="en-US" altLang="ja-JP" dirty="0" err="1" smtClean="0">
                <a:latin typeface="+mn-ea"/>
              </a:rPr>
              <a:t>Yonemura</a:t>
            </a:r>
            <a:r>
              <a:rPr kumimoji="1" lang="en-US" altLang="ja-JP" dirty="0" smtClean="0">
                <a:latin typeface="+mn-ea"/>
              </a:rPr>
              <a:t>, H. </a:t>
            </a:r>
            <a:r>
              <a:rPr kumimoji="1" lang="en-US" altLang="ja-JP" dirty="0" err="1" smtClean="0">
                <a:latin typeface="+mn-ea"/>
              </a:rPr>
              <a:t>Arima</a:t>
            </a:r>
            <a:r>
              <a:rPr kumimoji="1" lang="en-US" altLang="ja-JP" dirty="0" smtClean="0">
                <a:latin typeface="+mn-ea"/>
              </a:rPr>
              <a:t>, N. Ikeda : Kyushu Univ.</a:t>
            </a:r>
          </a:p>
          <a:p>
            <a:r>
              <a:rPr lang="en-US" altLang="ja-JP" dirty="0" smtClean="0">
                <a:latin typeface="+mn-ea"/>
              </a:rPr>
              <a:t>Y. Mori : Kyoto Univ.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5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Introduction</a:t>
            </a:r>
            <a:endParaRPr lang="en-US" altLang="ja-JP" sz="3600" dirty="0" smtClean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Magnet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Multi-coil type electromagnet</a:t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・</a:t>
            </a:r>
            <a:r>
              <a:rPr lang="en-US" altLang="ja-JP" sz="3200" dirty="0" smtClean="0">
                <a:solidFill>
                  <a:srgbClr val="C00000"/>
                </a:solidFill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Acceleration</a:t>
            </a:r>
            <a:endParaRPr lang="en-US" altLang="ja-JP" sz="3600" b="1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98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5638" t="25366" r="8097" b="28361"/>
          <a:stretch/>
        </p:blipFill>
        <p:spPr>
          <a:xfrm>
            <a:off x="5291236" y="750092"/>
            <a:ext cx="3111334" cy="30834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1443" y="618578"/>
            <a:ext cx="526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Parameters</a:t>
            </a:r>
            <a:r>
              <a:rPr lang="ja-JP" altLang="en-US" sz="3200" dirty="0" smtClean="0">
                <a:latin typeface="+mn-ea"/>
              </a:rPr>
              <a:t> </a:t>
            </a:r>
            <a:r>
              <a:rPr lang="en-US" altLang="ja-JP" sz="3200" dirty="0">
                <a:latin typeface="+mn-ea"/>
              </a:rPr>
              <a:t>of</a:t>
            </a:r>
            <a:r>
              <a:rPr lang="ja-JP" altLang="en-US" sz="3200" dirty="0">
                <a:latin typeface="+mn-ea"/>
              </a:rPr>
              <a:t> </a:t>
            </a:r>
            <a:r>
              <a:rPr kumimoji="1" lang="en-US" altLang="ja-JP" sz="3200" dirty="0" smtClean="0">
                <a:latin typeface="+mn-ea"/>
              </a:rPr>
              <a:t>Electron</a:t>
            </a:r>
            <a:r>
              <a:rPr kumimoji="1" lang="ja-JP" altLang="en-US" sz="3200" dirty="0" smtClean="0">
                <a:latin typeface="+mn-ea"/>
              </a:rPr>
              <a:t> </a:t>
            </a:r>
            <a:r>
              <a:rPr kumimoji="1" lang="en-US" altLang="ja-JP" sz="3200" dirty="0" smtClean="0">
                <a:latin typeface="+mn-ea"/>
              </a:rPr>
              <a:t>VFFA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09975" y="201393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F-D singlet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0910"/>
              </p:ext>
            </p:extLst>
          </p:nvPr>
        </p:nvGraphicFramePr>
        <p:xfrm>
          <a:off x="4767596" y="3908711"/>
          <a:ext cx="41586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67">
                  <a:extLst>
                    <a:ext uri="{9D8B030D-6E8A-4147-A177-3AD203B41FA5}">
                      <a16:colId xmlns:a16="http://schemas.microsoft.com/office/drawing/2014/main" val="871772084"/>
                    </a:ext>
                  </a:extLst>
                </a:gridCol>
                <a:gridCol w="1888447">
                  <a:extLst>
                    <a:ext uri="{9D8B030D-6E8A-4147-A177-3AD203B41FA5}">
                      <a16:colId xmlns:a16="http://schemas.microsoft.com/office/drawing/2014/main" val="1985148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Injection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energy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20 [</a:t>
                      </a:r>
                      <a:r>
                        <a:rPr kumimoji="1" lang="en-US" altLang="ja-JP" sz="2000" b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5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energy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40 [</a:t>
                      </a:r>
                      <a:r>
                        <a:rPr lang="en-US" altLang="ja-JP" sz="2000" dirty="0" err="1" smtClean="0"/>
                        <a:t>keV</a:t>
                      </a:r>
                      <a:r>
                        <a:rPr lang="en-US" altLang="ja-JP" sz="2000" dirty="0" smtClean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70980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B (F)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60.8 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[gauss]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607441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B (D)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22.2 [gauss]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683984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FD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2.73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3533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RF gap Voltage</a:t>
                      </a:r>
                      <a:endParaRPr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50 - 200 [V]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6761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23075"/>
                  </p:ext>
                </p:extLst>
              </p:nvPr>
            </p:nvGraphicFramePr>
            <p:xfrm>
              <a:off x="301497" y="3908711"/>
              <a:ext cx="4158614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167">
                      <a:extLst>
                        <a:ext uri="{9D8B030D-6E8A-4147-A177-3AD203B41FA5}">
                          <a16:colId xmlns:a16="http://schemas.microsoft.com/office/drawing/2014/main" val="3385807399"/>
                        </a:ext>
                      </a:extLst>
                    </a:gridCol>
                    <a:gridCol w="1888447">
                      <a:extLst>
                        <a:ext uri="{9D8B030D-6E8A-4147-A177-3AD203B41FA5}">
                          <a16:colId xmlns:a16="http://schemas.microsoft.com/office/drawing/2014/main" val="2465879281"/>
                        </a:ext>
                      </a:extLst>
                    </a:gridCol>
                  </a:tblGrid>
                  <a:tr h="356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Particle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68145"/>
                      </a:ext>
                    </a:extLst>
                  </a:tr>
                  <a:tr h="356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Number of cell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5243835"/>
                      </a:ext>
                    </a:extLst>
                  </a:tr>
                  <a:tr h="356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1.0 </a:t>
                          </a: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[m]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2505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22.5 [deg.]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188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11.25 [deg.]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864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3.0 [1/m]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31916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Orbit excursion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altLang="ja-JP" sz="2000" dirty="0" smtClean="0"/>
                            <a:t>0.1 [m]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3802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23075"/>
                  </p:ext>
                </p:extLst>
              </p:nvPr>
            </p:nvGraphicFramePr>
            <p:xfrm>
              <a:off x="301497" y="3908711"/>
              <a:ext cx="4158614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167">
                      <a:extLst>
                        <a:ext uri="{9D8B030D-6E8A-4147-A177-3AD203B41FA5}">
                          <a16:colId xmlns:a16="http://schemas.microsoft.com/office/drawing/2014/main" val="3385807399"/>
                        </a:ext>
                      </a:extLst>
                    </a:gridCol>
                    <a:gridCol w="1888447">
                      <a:extLst>
                        <a:ext uri="{9D8B030D-6E8A-4147-A177-3AD203B41FA5}">
                          <a16:colId xmlns:a16="http://schemas.microsoft.com/office/drawing/2014/main" val="246587928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Particle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681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Number of cell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52438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1.0 </a:t>
                          </a: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[m]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25055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" t="-301515" r="-83646" b="-3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22.5 [deg.]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188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" t="-407692" r="-83646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11.25 [deg.]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08649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" t="-507692" r="-83646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3.0 [1/m]</a:t>
                          </a:r>
                          <a:endParaRPr kumimoji="1" lang="ja-JP" alt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319161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chemeClr val="tx1"/>
                              </a:solidFill>
                            </a:rPr>
                            <a:t>Orbit excursion</a:t>
                          </a:r>
                          <a:endParaRPr kumimoji="1" lang="ja-JP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9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altLang="ja-JP" sz="2000" dirty="0" smtClean="0"/>
                            <a:t>0.1 [m]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3802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グループ化 9"/>
          <p:cNvGrpSpPr/>
          <p:nvPr/>
        </p:nvGrpSpPr>
        <p:grpSpPr>
          <a:xfrm>
            <a:off x="101443" y="1203353"/>
            <a:ext cx="4449688" cy="2617876"/>
            <a:chOff x="317908" y="1203353"/>
            <a:chExt cx="4449688" cy="261787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グラフ 10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43600226"/>
                    </p:ext>
                  </p:extLst>
                </p:nvPr>
              </p:nvGraphicFramePr>
              <p:xfrm>
                <a:off x="748332" y="1203353"/>
                <a:ext cx="4019264" cy="227822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7" name="グラフ 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791649777"/>
                    </p:ext>
                  </p:extLst>
                </p:nvPr>
              </p:nvGraphicFramePr>
              <p:xfrm>
                <a:off x="748332" y="1203353"/>
                <a:ext cx="4019264" cy="227822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 rot="16200000">
                  <a:off x="-103618" y="2091786"/>
                  <a:ext cx="12431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oMath>
                    </m:oMathPara>
                  </a14:m>
                  <a:endParaRPr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03618" y="2091786"/>
                  <a:ext cx="1243161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184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2324540" y="3421896"/>
                  <a:ext cx="1242221" cy="3993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oMath>
                    </m:oMathPara>
                  </a14:m>
                  <a:endParaRPr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540" y="3421896"/>
                  <a:ext cx="1242221" cy="399333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楕円 13"/>
            <p:cNvSpPr/>
            <p:nvPr/>
          </p:nvSpPr>
          <p:spPr bwMode="auto">
            <a:xfrm>
              <a:off x="2570890" y="1977875"/>
              <a:ext cx="90255" cy="101933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-1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210886" y="1350241"/>
              <a:ext cx="216758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latin typeface="+mn-ea"/>
                </a:rPr>
                <a:t>Operating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23014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Flowchart of magnet design</a:t>
            </a:r>
          </a:p>
        </p:txBody>
      </p:sp>
      <p:sp>
        <p:nvSpPr>
          <p:cNvPr id="195" name="フローチャート: 代替処理 194"/>
          <p:cNvSpPr/>
          <p:nvPr/>
        </p:nvSpPr>
        <p:spPr>
          <a:xfrm>
            <a:off x="2578100" y="2026294"/>
            <a:ext cx="2904159" cy="734536"/>
          </a:xfrm>
          <a:prstGeom prst="flowChartAlternateProcess">
            <a:avLst/>
          </a:prstGeom>
          <a:solidFill>
            <a:srgbClr val="0000FF">
              <a:alpha val="2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Magnetic field calculation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6" name="フローチャート: 代替処理 195"/>
          <p:cNvSpPr/>
          <p:nvPr/>
        </p:nvSpPr>
        <p:spPr>
          <a:xfrm>
            <a:off x="2578100" y="2913668"/>
            <a:ext cx="2904159" cy="734536"/>
          </a:xfrm>
          <a:prstGeom prst="flowChartAlternateProcess">
            <a:avLst/>
          </a:prstGeom>
          <a:solidFill>
            <a:srgbClr val="0000FF">
              <a:alpha val="2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Closed orbit</a:t>
            </a:r>
          </a:p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calculation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フローチャート: 代替処理 196"/>
              <p:cNvSpPr/>
              <p:nvPr/>
            </p:nvSpPr>
            <p:spPr>
              <a:xfrm>
                <a:off x="2578100" y="3815228"/>
                <a:ext cx="2904159" cy="734536"/>
              </a:xfrm>
              <a:prstGeom prst="flowChartAlternateProcess">
                <a:avLst/>
              </a:prstGeom>
              <a:solidFill>
                <a:srgbClr val="0000FF">
                  <a:alpha val="20000"/>
                </a:srgb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Derivation of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value on CO</a:t>
                </a:r>
              </a:p>
            </p:txBody>
          </p:sp>
        </mc:Choice>
        <mc:Fallback xmlns="">
          <p:sp>
            <p:nvSpPr>
              <p:cNvPr id="197" name="フローチャート: 代替処理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00" y="3815228"/>
                <a:ext cx="2904159" cy="734536"/>
              </a:xfrm>
              <a:prstGeom prst="flowChartAlternateProcess">
                <a:avLst/>
              </a:prstGeom>
              <a:blipFill>
                <a:blip r:embed="rId3"/>
                <a:stretch>
                  <a:fillRect t="-9677" b="-2419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直線矢印コネクタ 201"/>
          <p:cNvCxnSpPr>
            <a:stCxn id="195" idx="2"/>
            <a:endCxn id="196" idx="0"/>
          </p:cNvCxnSpPr>
          <p:nvPr/>
        </p:nvCxnSpPr>
        <p:spPr>
          <a:xfrm>
            <a:off x="4030180" y="2760830"/>
            <a:ext cx="0" cy="15283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フローチャート: 代替処理 202"/>
          <p:cNvSpPr/>
          <p:nvPr/>
        </p:nvSpPr>
        <p:spPr>
          <a:xfrm>
            <a:off x="5882809" y="2979736"/>
            <a:ext cx="2836106" cy="734536"/>
          </a:xfrm>
          <a:prstGeom prst="flowChartAlternateProcess">
            <a:avLst/>
          </a:prstGeom>
          <a:solidFill>
            <a:srgbClr val="0000FF">
              <a:alpha val="2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Adjustment </a:t>
            </a:r>
            <a:r>
              <a:rPr lang="en-US" altLang="ja-JP" sz="2400" b="1" dirty="0">
                <a:solidFill>
                  <a:schemeClr val="tx1"/>
                </a:solidFill>
              </a:rPr>
              <a:t>of current value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04" name="カギ線コネクタ 203"/>
          <p:cNvCxnSpPr>
            <a:stCxn id="201" idx="3"/>
            <a:endCxn id="203" idx="2"/>
          </p:cNvCxnSpPr>
          <p:nvPr/>
        </p:nvCxnSpPr>
        <p:spPr>
          <a:xfrm flipV="1">
            <a:off x="6947855" y="3714272"/>
            <a:ext cx="353007" cy="170928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カギ線コネクタ 206"/>
          <p:cNvCxnSpPr>
            <a:stCxn id="203" idx="0"/>
            <a:endCxn id="195" idx="3"/>
          </p:cNvCxnSpPr>
          <p:nvPr/>
        </p:nvCxnSpPr>
        <p:spPr>
          <a:xfrm rot="16200000" flipV="1">
            <a:off x="6098474" y="1777347"/>
            <a:ext cx="586174" cy="181860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>
            <a:stCxn id="196" idx="2"/>
            <a:endCxn id="197" idx="0"/>
          </p:cNvCxnSpPr>
          <p:nvPr/>
        </p:nvCxnSpPr>
        <p:spPr>
          <a:xfrm>
            <a:off x="4030180" y="3648204"/>
            <a:ext cx="0" cy="167024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/>
          <p:cNvCxnSpPr>
            <a:stCxn id="197" idx="2"/>
            <a:endCxn id="201" idx="0"/>
          </p:cNvCxnSpPr>
          <p:nvPr/>
        </p:nvCxnSpPr>
        <p:spPr>
          <a:xfrm flipH="1">
            <a:off x="4030178" y="4549764"/>
            <a:ext cx="2" cy="186275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フローチャート: 代替処理 225"/>
          <p:cNvSpPr/>
          <p:nvPr/>
        </p:nvSpPr>
        <p:spPr>
          <a:xfrm>
            <a:off x="1897777" y="1094972"/>
            <a:ext cx="4264803" cy="743556"/>
          </a:xfrm>
          <a:prstGeom prst="flowChartAlternateProcess">
            <a:avLst/>
          </a:prstGeom>
          <a:solidFill>
            <a:srgbClr val="0000FF">
              <a:alpha val="2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Determination </a:t>
            </a:r>
            <a:r>
              <a:rPr lang="en-US" altLang="ja-JP" sz="2400" b="1">
                <a:solidFill>
                  <a:schemeClr val="tx1"/>
                </a:solidFill>
              </a:rPr>
              <a:t>of </a:t>
            </a:r>
            <a:r>
              <a:rPr lang="en-US" altLang="ja-JP" sz="2400" b="1" smtClean="0">
                <a:solidFill>
                  <a:schemeClr val="tx1"/>
                </a:solidFill>
              </a:rPr>
              <a:t>initial </a:t>
            </a:r>
            <a:r>
              <a:rPr lang="en-US" altLang="ja-JP" sz="2400" b="1" dirty="0">
                <a:solidFill>
                  <a:schemeClr val="tx1"/>
                </a:solidFill>
              </a:rPr>
              <a:t>current value of each coil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27" name="直線矢印コネクタ 226"/>
          <p:cNvCxnSpPr>
            <a:stCxn id="226" idx="2"/>
            <a:endCxn id="195" idx="0"/>
          </p:cNvCxnSpPr>
          <p:nvPr/>
        </p:nvCxnSpPr>
        <p:spPr>
          <a:xfrm>
            <a:off x="4030179" y="1838528"/>
            <a:ext cx="1" cy="18776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フローチャート: 端子 241"/>
          <p:cNvSpPr/>
          <p:nvPr/>
        </p:nvSpPr>
        <p:spPr>
          <a:xfrm>
            <a:off x="2970158" y="6300238"/>
            <a:ext cx="2120040" cy="507258"/>
          </a:xfrm>
          <a:prstGeom prst="flowChartTerminator">
            <a:avLst/>
          </a:prstGeom>
          <a:solidFill>
            <a:srgbClr val="0000FF">
              <a:alpha val="2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Finished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43" name="直線矢印コネクタ 242"/>
          <p:cNvCxnSpPr>
            <a:stCxn id="201" idx="2"/>
            <a:endCxn id="242" idx="0"/>
          </p:cNvCxnSpPr>
          <p:nvPr/>
        </p:nvCxnSpPr>
        <p:spPr>
          <a:xfrm>
            <a:off x="4030178" y="6111075"/>
            <a:ext cx="0" cy="18916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正方形/長方形 247"/>
          <p:cNvSpPr/>
          <p:nvPr/>
        </p:nvSpPr>
        <p:spPr>
          <a:xfrm>
            <a:off x="4345144" y="5907632"/>
            <a:ext cx="84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n-ea"/>
              </a:rPr>
              <a:t>Y</a:t>
            </a:r>
            <a:r>
              <a:rPr lang="en-US" altLang="ja-JP" sz="2400" b="1" dirty="0" smtClean="0">
                <a:latin typeface="+mn-ea"/>
              </a:rPr>
              <a:t>es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6631117" y="4954945"/>
            <a:ext cx="685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+mn-ea"/>
              </a:rPr>
              <a:t>No</a:t>
            </a:r>
            <a:endParaRPr lang="en-US" altLang="ja-JP" sz="2400" b="1" dirty="0">
              <a:latin typeface="+mn-ea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112500" y="4736039"/>
            <a:ext cx="5835355" cy="1375036"/>
            <a:chOff x="1112500" y="4799554"/>
            <a:chExt cx="5835355" cy="1375036"/>
          </a:xfrm>
        </p:grpSpPr>
        <p:sp>
          <p:nvSpPr>
            <p:cNvPr id="201" name="フローチャート: 判断 200"/>
            <p:cNvSpPr/>
            <p:nvPr/>
          </p:nvSpPr>
          <p:spPr>
            <a:xfrm>
              <a:off x="1112500" y="4799554"/>
              <a:ext cx="5835355" cy="1375036"/>
            </a:xfrm>
            <a:prstGeom prst="flowChartDecision">
              <a:avLst/>
            </a:prstGeom>
            <a:solidFill>
              <a:srgbClr val="0000FF">
                <a:alpha val="2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2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3" name="正方形/長方形 252"/>
            <p:cNvSpPr/>
            <p:nvPr/>
          </p:nvSpPr>
          <p:spPr>
            <a:xfrm>
              <a:off x="2030943" y="5045568"/>
              <a:ext cx="39984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/>
                <a:t>Design values and calculated values agreed?</a:t>
              </a:r>
              <a:endParaRPr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0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23014"/>
            <a:ext cx="583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Calculation system in OPERA-3D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397" t="12395" r="1880" b="12717"/>
          <a:stretch/>
        </p:blipFill>
        <p:spPr>
          <a:xfrm>
            <a:off x="0" y="4404152"/>
            <a:ext cx="6054650" cy="241518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499221" y="1046234"/>
            <a:ext cx="3282311" cy="4077251"/>
            <a:chOff x="414096" y="1365441"/>
            <a:chExt cx="3282311" cy="407725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2" r="6770"/>
            <a:stretch/>
          </p:blipFill>
          <p:spPr>
            <a:xfrm flipH="1">
              <a:off x="414096" y="1365441"/>
              <a:ext cx="3133783" cy="399650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" name="直線矢印コネクタ 8"/>
            <p:cNvCxnSpPr/>
            <p:nvPr/>
          </p:nvCxnSpPr>
          <p:spPr bwMode="auto">
            <a:xfrm flipV="1">
              <a:off x="2612351" y="1762605"/>
              <a:ext cx="157019" cy="33314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/>
            <a:srcRect t="12308"/>
            <a:stretch/>
          </p:blipFill>
          <p:spPr>
            <a:xfrm rot="379628">
              <a:off x="1666263" y="2507662"/>
              <a:ext cx="2030144" cy="29350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430816" y="1463191"/>
                  <a:ext cx="4560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4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816" y="1463191"/>
                  <a:ext cx="45602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正方形/長方形 11"/>
          <p:cNvSpPr/>
          <p:nvPr/>
        </p:nvSpPr>
        <p:spPr>
          <a:xfrm>
            <a:off x="6618291" y="4903744"/>
            <a:ext cx="2245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F-magnet (half)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0684" y="6431671"/>
            <a:ext cx="3038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Overall </a:t>
            </a:r>
            <a:r>
              <a:rPr lang="ja-JP" altLang="en-US" sz="2400" dirty="0" smtClean="0">
                <a:latin typeface="+mn-ea"/>
              </a:rPr>
              <a:t>view </a:t>
            </a:r>
            <a:r>
              <a:rPr lang="en-US" altLang="ja-JP" sz="2400" dirty="0" smtClean="0">
                <a:latin typeface="+mn-ea"/>
              </a:rPr>
              <a:t>of ring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361291" y="4291866"/>
            <a:ext cx="148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D-magnet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4669659" y="5280086"/>
            <a:ext cx="1045341" cy="1382418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16" name="下矢印 33"/>
          <p:cNvSpPr/>
          <p:nvPr/>
        </p:nvSpPr>
        <p:spPr bwMode="auto">
          <a:xfrm rot="13678537">
            <a:off x="5527785" y="4757268"/>
            <a:ext cx="574742" cy="1398225"/>
          </a:xfrm>
          <a:custGeom>
            <a:avLst/>
            <a:gdLst>
              <a:gd name="connsiteX0" fmla="*/ 0 w 574742"/>
              <a:gd name="connsiteY0" fmla="*/ 1030112 h 1317483"/>
              <a:gd name="connsiteX1" fmla="*/ 143686 w 574742"/>
              <a:gd name="connsiteY1" fmla="*/ 1030112 h 1317483"/>
              <a:gd name="connsiteX2" fmla="*/ 143686 w 574742"/>
              <a:gd name="connsiteY2" fmla="*/ 0 h 1317483"/>
              <a:gd name="connsiteX3" fmla="*/ 431057 w 574742"/>
              <a:gd name="connsiteY3" fmla="*/ 0 h 1317483"/>
              <a:gd name="connsiteX4" fmla="*/ 431057 w 574742"/>
              <a:gd name="connsiteY4" fmla="*/ 1030112 h 1317483"/>
              <a:gd name="connsiteX5" fmla="*/ 574742 w 574742"/>
              <a:gd name="connsiteY5" fmla="*/ 1030112 h 1317483"/>
              <a:gd name="connsiteX6" fmla="*/ 287371 w 574742"/>
              <a:gd name="connsiteY6" fmla="*/ 1317483 h 1317483"/>
              <a:gd name="connsiteX7" fmla="*/ 0 w 574742"/>
              <a:gd name="connsiteY7" fmla="*/ 1030112 h 1317483"/>
              <a:gd name="connsiteX0" fmla="*/ 0 w 574742"/>
              <a:gd name="connsiteY0" fmla="*/ 1030112 h 1317483"/>
              <a:gd name="connsiteX1" fmla="*/ 143686 w 574742"/>
              <a:gd name="connsiteY1" fmla="*/ 1030112 h 1317483"/>
              <a:gd name="connsiteX2" fmla="*/ 143686 w 574742"/>
              <a:gd name="connsiteY2" fmla="*/ 0 h 1317483"/>
              <a:gd name="connsiteX3" fmla="*/ 431057 w 574742"/>
              <a:gd name="connsiteY3" fmla="*/ 1030112 h 1317483"/>
              <a:gd name="connsiteX4" fmla="*/ 574742 w 574742"/>
              <a:gd name="connsiteY4" fmla="*/ 1030112 h 1317483"/>
              <a:gd name="connsiteX5" fmla="*/ 287371 w 574742"/>
              <a:gd name="connsiteY5" fmla="*/ 1317483 h 1317483"/>
              <a:gd name="connsiteX6" fmla="*/ 0 w 574742"/>
              <a:gd name="connsiteY6" fmla="*/ 1030112 h 1317483"/>
              <a:gd name="connsiteX0" fmla="*/ 0 w 574742"/>
              <a:gd name="connsiteY0" fmla="*/ 1110854 h 1398225"/>
              <a:gd name="connsiteX1" fmla="*/ 143686 w 574742"/>
              <a:gd name="connsiteY1" fmla="*/ 1110854 h 1398225"/>
              <a:gd name="connsiteX2" fmla="*/ 290187 w 574742"/>
              <a:gd name="connsiteY2" fmla="*/ 0 h 1398225"/>
              <a:gd name="connsiteX3" fmla="*/ 431057 w 574742"/>
              <a:gd name="connsiteY3" fmla="*/ 1110854 h 1398225"/>
              <a:gd name="connsiteX4" fmla="*/ 574742 w 574742"/>
              <a:gd name="connsiteY4" fmla="*/ 1110854 h 1398225"/>
              <a:gd name="connsiteX5" fmla="*/ 287371 w 574742"/>
              <a:gd name="connsiteY5" fmla="*/ 1398225 h 1398225"/>
              <a:gd name="connsiteX6" fmla="*/ 0 w 574742"/>
              <a:gd name="connsiteY6" fmla="*/ 1110854 h 139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42" h="1398225">
                <a:moveTo>
                  <a:pt x="0" y="1110854"/>
                </a:moveTo>
                <a:lnTo>
                  <a:pt x="143686" y="1110854"/>
                </a:lnTo>
                <a:lnTo>
                  <a:pt x="290187" y="0"/>
                </a:lnTo>
                <a:lnTo>
                  <a:pt x="431057" y="1110854"/>
                </a:lnTo>
                <a:lnTo>
                  <a:pt x="574742" y="1110854"/>
                </a:lnTo>
                <a:lnTo>
                  <a:pt x="287371" y="1398225"/>
                </a:lnTo>
                <a:lnTo>
                  <a:pt x="0" y="11108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0192"/>
              </p:ext>
            </p:extLst>
          </p:nvPr>
        </p:nvGraphicFramePr>
        <p:xfrm>
          <a:off x="250684" y="1139514"/>
          <a:ext cx="415861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67">
                  <a:extLst>
                    <a:ext uri="{9D8B030D-6E8A-4147-A177-3AD203B41FA5}">
                      <a16:colId xmlns:a16="http://schemas.microsoft.com/office/drawing/2014/main" val="3385807399"/>
                    </a:ext>
                  </a:extLst>
                </a:gridCol>
                <a:gridCol w="1888447">
                  <a:extLst>
                    <a:ext uri="{9D8B030D-6E8A-4147-A177-3AD203B41FA5}">
                      <a16:colId xmlns:a16="http://schemas.microsoft.com/office/drawing/2014/main" val="2465879281"/>
                    </a:ext>
                  </a:extLst>
                </a:gridCol>
              </a:tblGrid>
              <a:tr h="35662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</a:rPr>
                        <a:t>Coil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68145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35086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Thickness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43835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055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29588"/>
              </p:ext>
            </p:extLst>
          </p:nvPr>
        </p:nvGraphicFramePr>
        <p:xfrm>
          <a:off x="250684" y="2902144"/>
          <a:ext cx="415861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67">
                  <a:extLst>
                    <a:ext uri="{9D8B030D-6E8A-4147-A177-3AD203B41FA5}">
                      <a16:colId xmlns:a16="http://schemas.microsoft.com/office/drawing/2014/main" val="3385807399"/>
                    </a:ext>
                  </a:extLst>
                </a:gridCol>
                <a:gridCol w="1888447">
                  <a:extLst>
                    <a:ext uri="{9D8B030D-6E8A-4147-A177-3AD203B41FA5}">
                      <a16:colId xmlns:a16="http://schemas.microsoft.com/office/drawing/2014/main" val="2465879281"/>
                    </a:ext>
                  </a:extLst>
                </a:gridCol>
              </a:tblGrid>
              <a:tr h="35662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</a:rPr>
                        <a:t>Magnet size (inside)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68145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r>
                        <a:rPr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35086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b="0" baseline="0" dirty="0" smtClean="0">
                          <a:solidFill>
                            <a:schemeClr val="tx1"/>
                          </a:solidFill>
                        </a:rPr>
                        <a:t>55 [mm]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43835"/>
                  </a:ext>
                </a:extLst>
              </a:tr>
            </a:tbl>
          </a:graphicData>
        </a:graphic>
      </p:graphicFrame>
      <p:cxnSp>
        <p:nvCxnSpPr>
          <p:cNvPr id="3" name="直線矢印コネクタ 2"/>
          <p:cNvCxnSpPr/>
          <p:nvPr/>
        </p:nvCxnSpPr>
        <p:spPr bwMode="auto">
          <a:xfrm flipV="1">
            <a:off x="6391175" y="1585913"/>
            <a:ext cx="352525" cy="1370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>
            <a:off x="6391175" y="1722923"/>
            <a:ext cx="0" cy="21463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正方形/長方形 22"/>
          <p:cNvSpPr/>
          <p:nvPr/>
        </p:nvSpPr>
        <p:spPr>
          <a:xfrm rot="16200000">
            <a:off x="5813559" y="261813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Height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456470" y="162465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Width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6162212" y="6620738"/>
            <a:ext cx="298178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  <a:cs typeface="Times New Roman" panose="02020603050405020304" pitchFamily="18" charset="0"/>
              </a:rPr>
              <a:t>* "</a:t>
            </a:r>
            <a:r>
              <a:rPr lang="en-US" altLang="ja-JP" sz="900" dirty="0">
                <a:latin typeface="+mn-ea"/>
                <a:cs typeface="Times New Roman" panose="02020603050405020304" pitchFamily="18" charset="0"/>
              </a:rPr>
              <a:t>Opera-3d User Guide" (Vector Fields Software, 2016</a:t>
            </a:r>
            <a:r>
              <a:rPr lang="en-US" altLang="ja-JP" sz="900" dirty="0" smtClean="0">
                <a:latin typeface="+mn-ea"/>
                <a:cs typeface="Times New Roman" panose="02020603050405020304" pitchFamily="18" charset="0"/>
              </a:rPr>
              <a:t>).</a:t>
            </a:r>
            <a:endParaRPr lang="ja-JP" altLang="en-US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68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50357" b="17130"/>
          <a:stretch/>
        </p:blipFill>
        <p:spPr>
          <a:xfrm>
            <a:off x="-10275" y="2123852"/>
            <a:ext cx="1467859" cy="4718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2874580" y="2796641"/>
                <a:ext cx="5318369" cy="1753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>
                    <a:latin typeface="+mn-ea"/>
                  </a:rPr>
                  <a:t>・</a:t>
                </a:r>
                <a:r>
                  <a:rPr lang="en-US" altLang="ja-JP" sz="2400" dirty="0" smtClean="0">
                    <a:latin typeface="+mn-ea"/>
                  </a:rPr>
                  <a:t>Position </a:t>
                </a:r>
                <a:r>
                  <a:rPr lang="en-US" altLang="ja-JP" sz="2400" dirty="0">
                    <a:latin typeface="+mn-ea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-</a:t>
                </a:r>
                <a:r>
                  <a:rPr lang="en-US" altLang="ja-JP" sz="2400" dirty="0" err="1">
                    <a:latin typeface="+mn-ea"/>
                  </a:rPr>
                  <a:t>th</a:t>
                </a:r>
                <a:r>
                  <a:rPr lang="en-US" altLang="ja-JP" sz="2400" dirty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coil</a:t>
                </a:r>
              </a:p>
              <a:p>
                <a:r>
                  <a:rPr lang="en-US" altLang="ja-JP" sz="2400" dirty="0">
                    <a:latin typeface="+mn-e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ja-JP" sz="2400" dirty="0" smtClean="0">
                    <a:latin typeface="+mn-ea"/>
                  </a:rPr>
                  <a:t> </a:t>
                </a:r>
                <a:endParaRPr lang="en-US" altLang="ja-JP" sz="2400" dirty="0">
                  <a:latin typeface="+mn-ea"/>
                </a:endParaRPr>
              </a:p>
              <a:p>
                <a:r>
                  <a:rPr lang="ja-JP" altLang="en-US" sz="2400" dirty="0" smtClean="0">
                    <a:latin typeface="+mn-ea"/>
                  </a:rPr>
                  <a:t>・</a:t>
                </a:r>
                <a:r>
                  <a:rPr lang="en-US" altLang="ja-JP" sz="2400" dirty="0" smtClean="0">
                    <a:latin typeface="+mn-ea"/>
                  </a:rPr>
                  <a:t>Current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-th coil</a:t>
                </a:r>
              </a:p>
              <a:p>
                <a:r>
                  <a:rPr lang="en-US" altLang="ja-JP" sz="2400" dirty="0">
                    <a:latin typeface="+mn-e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ja-JP" sz="2400" dirty="0" smtClean="0">
                    <a:latin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580" y="2796641"/>
                <a:ext cx="5318369" cy="1753044"/>
              </a:xfrm>
              <a:prstGeom prst="rect">
                <a:avLst/>
              </a:prstGeom>
              <a:blipFill>
                <a:blip r:embed="rId4"/>
                <a:stretch>
                  <a:fillRect l="-1835" t="-3833" b="-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ED57-6CDB-4B0A-8357-70F46AFCEC4F}" type="slidenum">
              <a:rPr lang="en-US" altLang="ja-JP" smtClean="0">
                <a:latin typeface="+mn-ea"/>
              </a:rPr>
              <a:pPr/>
              <a:t>13</a:t>
            </a:fld>
            <a:endParaRPr lang="en-US" altLang="ja-JP" dirty="0">
              <a:latin typeface="+mn-ea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84564" y="2997171"/>
            <a:ext cx="1308100" cy="629148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384564" y="3698161"/>
            <a:ext cx="1308100" cy="629148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373829" y="4392951"/>
            <a:ext cx="1308100" cy="629148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361831" y="5087741"/>
            <a:ext cx="1308100" cy="629148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44" name="角丸四角形 43"/>
          <p:cNvSpPr/>
          <p:nvPr/>
        </p:nvSpPr>
        <p:spPr bwMode="auto">
          <a:xfrm>
            <a:off x="361831" y="5788731"/>
            <a:ext cx="1308100" cy="629148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49584" y="4527651"/>
                <a:ext cx="1366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4" y="4527651"/>
                <a:ext cx="1366207" cy="369332"/>
              </a:xfrm>
              <a:prstGeom prst="rect">
                <a:avLst/>
              </a:prstGeom>
              <a:blipFill>
                <a:blip r:embed="rId5"/>
                <a:stretch>
                  <a:fillRect r="-4018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00512" y="5915539"/>
                <a:ext cx="1356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2" y="5915539"/>
                <a:ext cx="1356590" cy="369332"/>
              </a:xfrm>
              <a:prstGeom prst="rect">
                <a:avLst/>
              </a:prstGeom>
              <a:blipFill>
                <a:blip r:embed="rId6"/>
                <a:stretch>
                  <a:fillRect r="-4484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 bwMode="auto">
          <a:xfrm>
            <a:off x="1704169" y="5709390"/>
            <a:ext cx="787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1681929" y="6409608"/>
            <a:ext cx="787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H="1">
            <a:off x="1836401" y="5837492"/>
            <a:ext cx="4867" cy="5474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822364" y="5846560"/>
                <a:ext cx="677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64" y="5846560"/>
                <a:ext cx="677493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2415508" y="5480405"/>
                <a:ext cx="6032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08" y="5480405"/>
                <a:ext cx="603242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/>
          <p:cNvCxnSpPr/>
          <p:nvPr/>
        </p:nvCxnSpPr>
        <p:spPr bwMode="auto">
          <a:xfrm>
            <a:off x="2399490" y="5478889"/>
            <a:ext cx="0" cy="2046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 flipH="1">
            <a:off x="2039220" y="5230084"/>
            <a:ext cx="290458" cy="1292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>
            <a:off x="1706174" y="5812779"/>
            <a:ext cx="787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矢印コネクタ 59"/>
          <p:cNvCxnSpPr/>
          <p:nvPr/>
        </p:nvCxnSpPr>
        <p:spPr bwMode="auto">
          <a:xfrm flipV="1">
            <a:off x="2399490" y="5829751"/>
            <a:ext cx="1730" cy="1737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/>
              <p:cNvSpPr/>
              <p:nvPr/>
            </p:nvSpPr>
            <p:spPr>
              <a:xfrm>
                <a:off x="2329678" y="4808885"/>
                <a:ext cx="576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78" y="4808885"/>
                <a:ext cx="576568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/>
          <p:cNvCxnSpPr/>
          <p:nvPr/>
        </p:nvCxnSpPr>
        <p:spPr bwMode="auto">
          <a:xfrm>
            <a:off x="97568" y="5371430"/>
            <a:ext cx="1899088" cy="15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694830" y="5178357"/>
                <a:ext cx="642099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0" y="5178357"/>
                <a:ext cx="642099" cy="369332"/>
              </a:xfrm>
              <a:prstGeom prst="rect">
                <a:avLst/>
              </a:prstGeom>
              <a:blipFill>
                <a:blip r:embed="rId10"/>
                <a:stretch>
                  <a:fillRect l="-4762" r="-9524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 rotWithShape="1">
          <a:blip r:embed="rId11"/>
          <a:srcRect b="35066"/>
          <a:stretch/>
        </p:blipFill>
        <p:spPr>
          <a:xfrm>
            <a:off x="354407" y="6501290"/>
            <a:ext cx="1322947" cy="37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088837"/>
                  </p:ext>
                </p:extLst>
              </p:nvPr>
            </p:nvGraphicFramePr>
            <p:xfrm>
              <a:off x="3845717" y="4599226"/>
              <a:ext cx="2851980" cy="488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480">
                      <a:extLst>
                        <a:ext uri="{9D8B030D-6E8A-4147-A177-3AD203B41FA5}">
                          <a16:colId xmlns:a16="http://schemas.microsoft.com/office/drawing/2014/main" val="235132038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564365553"/>
                        </a:ext>
                      </a:extLst>
                    </a:gridCol>
                    <a:gridCol w="2268220">
                      <a:extLst>
                        <a:ext uri="{9D8B030D-6E8A-4147-A177-3AD203B41FA5}">
                          <a16:colId xmlns:a16="http://schemas.microsoft.com/office/drawing/2014/main" val="1716145109"/>
                        </a:ext>
                      </a:extLst>
                    </a:gridCol>
                  </a:tblGrid>
                  <a:tr h="488515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0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ysClr val="windowText" lastClr="000000"/>
                              </a:solidFill>
                            </a:rPr>
                            <a:t>:</a:t>
                          </a:r>
                          <a:endParaRPr kumimoji="1" lang="ja-JP" altLang="en-US" sz="20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ysClr val="windowText" lastClr="000000"/>
                              </a:solidFill>
                            </a:rPr>
                            <a:t>Base current [AT]</a:t>
                          </a:r>
                          <a:endParaRPr kumimoji="1" lang="ja-JP" altLang="en-US" sz="2000" b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36541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7088837"/>
                  </p:ext>
                </p:extLst>
              </p:nvPr>
            </p:nvGraphicFramePr>
            <p:xfrm>
              <a:off x="3845717" y="4599226"/>
              <a:ext cx="2851980" cy="488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480">
                      <a:extLst>
                        <a:ext uri="{9D8B030D-6E8A-4147-A177-3AD203B41FA5}">
                          <a16:colId xmlns:a16="http://schemas.microsoft.com/office/drawing/2014/main" val="235132038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564365553"/>
                        </a:ext>
                      </a:extLst>
                    </a:gridCol>
                    <a:gridCol w="2268220">
                      <a:extLst>
                        <a:ext uri="{9D8B030D-6E8A-4147-A177-3AD203B41FA5}">
                          <a16:colId xmlns:a16="http://schemas.microsoft.com/office/drawing/2014/main" val="1716145109"/>
                        </a:ext>
                      </a:extLst>
                    </a:gridCol>
                  </a:tblGrid>
                  <a:tr h="48851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t="-4938" r="-6564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0" dirty="0" smtClean="0">
                              <a:solidFill>
                                <a:sysClr val="windowText" lastClr="000000"/>
                              </a:solidFill>
                            </a:rPr>
                            <a:t>:</a:t>
                          </a:r>
                          <a:endParaRPr kumimoji="1" lang="ja-JP" altLang="en-US" sz="20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dirty="0" smtClean="0">
                              <a:solidFill>
                                <a:sysClr val="windowText" lastClr="000000"/>
                              </a:solidFill>
                            </a:rPr>
                            <a:t>Base current [AT]</a:t>
                          </a:r>
                          <a:endParaRPr kumimoji="1" lang="ja-JP" altLang="en-US" sz="2000" b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36541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正方形/長方形 11"/>
          <p:cNvSpPr/>
          <p:nvPr/>
        </p:nvSpPr>
        <p:spPr>
          <a:xfrm>
            <a:off x="121045" y="895377"/>
            <a:ext cx="901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If magnet has infinite length, it is conceivable that current of each coil is determined to exponential</a:t>
            </a:r>
            <a:r>
              <a:rPr lang="en-US" altLang="ja-JP" sz="2400" dirty="0" smtClean="0">
                <a:latin typeface="+mn-ea"/>
              </a:rPr>
              <a:t>.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10275" y="511643"/>
            <a:ext cx="861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Determination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initial </a:t>
            </a:r>
            <a:r>
              <a:rPr lang="en-US" altLang="ja-JP" sz="2800" b="1" dirty="0"/>
              <a:t>current value of each coil</a:t>
            </a:r>
            <a:endParaRPr lang="ja-JP" altLang="en-US" sz="28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822364" y="1828334"/>
            <a:ext cx="7287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ea"/>
              </a:rPr>
              <a:t>The magnetic field was </a:t>
            </a:r>
            <a:r>
              <a:rPr lang="en-US" altLang="ja-JP" sz="2400" dirty="0" smtClean="0">
                <a:latin typeface="+mn-ea"/>
              </a:rPr>
              <a:t>calculated by </a:t>
            </a:r>
            <a:r>
              <a:rPr lang="en-US" altLang="ja-JP" sz="2400" dirty="0">
                <a:latin typeface="+mn-ea"/>
              </a:rPr>
              <a:t>determining the current value of each coil from the following </a:t>
            </a:r>
            <a:r>
              <a:rPr lang="en-US" altLang="ja-JP" sz="2400" dirty="0" smtClean="0">
                <a:latin typeface="+mn-ea"/>
              </a:rPr>
              <a:t>formula</a:t>
            </a:r>
            <a:r>
              <a:rPr lang="ja-JP" altLang="en-US" sz="2400" dirty="0" err="1" smtClean="0">
                <a:latin typeface="+mn-ea"/>
              </a:rPr>
              <a:t>.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2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-10276" y="884376"/>
            <a:ext cx="9154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The </a:t>
            </a:r>
            <a:r>
              <a:rPr lang="en-US" altLang="ja-JP" sz="2400" dirty="0" smtClean="0">
                <a:latin typeface="+mn-ea"/>
              </a:rPr>
              <a:t>initial current </a:t>
            </a:r>
            <a:r>
              <a:rPr lang="en-US" altLang="ja-JP" sz="2400" dirty="0">
                <a:latin typeface="+mn-ea"/>
              </a:rPr>
              <a:t>determined from the formula were shown </a:t>
            </a:r>
            <a:r>
              <a:rPr lang="en-US" altLang="ja-JP" sz="2400" dirty="0" smtClean="0">
                <a:latin typeface="+mn-ea"/>
              </a:rPr>
              <a:t>below.</a:t>
            </a:r>
            <a:endParaRPr lang="ja-JP" altLang="en-US" sz="2400" dirty="0">
              <a:latin typeface="+mn-ea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86454"/>
              </p:ext>
            </p:extLst>
          </p:nvPr>
        </p:nvGraphicFramePr>
        <p:xfrm>
          <a:off x="66427" y="4920197"/>
          <a:ext cx="5064373" cy="200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760741"/>
              </p:ext>
            </p:extLst>
          </p:nvPr>
        </p:nvGraphicFramePr>
        <p:xfrm>
          <a:off x="534858" y="1318514"/>
          <a:ext cx="4127509" cy="18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-11596" y="30637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The calculated positions of closed orbit at center of F-magnet were shown below</a:t>
            </a:r>
            <a:r>
              <a:rPr lang="en-US" altLang="ja-JP" sz="2400" dirty="0" smtClean="0">
                <a:latin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ea"/>
              </a:rPr>
              <a:t>‘Ideal’ was calculated 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The closed orbits close to the ideal values are obtained in a narrow area around the center of the magnet</a:t>
            </a:r>
            <a:r>
              <a:rPr lang="en-US" altLang="ja-JP" sz="2400" dirty="0" smtClean="0">
                <a:latin typeface="+mn-ea"/>
              </a:rPr>
              <a:t>.</a:t>
            </a:r>
            <a:endParaRPr lang="ja-JP" altLang="en-US" sz="24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659679" y="3634641"/>
                <a:ext cx="163961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79" y="3634641"/>
                <a:ext cx="163961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-10275" y="511643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Initial calculation</a:t>
            </a:r>
            <a:endParaRPr lang="ja-JP" altLang="en-US" sz="28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123362" y="4960019"/>
            <a:ext cx="4006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ea"/>
              </a:rPr>
              <a:t>Near the </a:t>
            </a:r>
            <a:r>
              <a:rPr lang="en-US" altLang="ja-JP" sz="2400" dirty="0" smtClean="0">
                <a:latin typeface="+mn-ea"/>
              </a:rPr>
              <a:t>top </a:t>
            </a:r>
            <a:r>
              <a:rPr lang="en-US" altLang="ja-JP" sz="2400" dirty="0">
                <a:latin typeface="+mn-ea"/>
              </a:rPr>
              <a:t>and </a:t>
            </a:r>
            <a:r>
              <a:rPr lang="en-US" altLang="ja-JP" sz="2400" dirty="0" smtClean="0">
                <a:latin typeface="+mn-ea"/>
              </a:rPr>
              <a:t>bottom </a:t>
            </a:r>
            <a:r>
              <a:rPr lang="en-US" altLang="ja-JP" sz="2400" dirty="0">
                <a:latin typeface="+mn-ea"/>
              </a:rPr>
              <a:t>edges of the magnetic poles, the worse the magnetic field becomes ?</a:t>
            </a:r>
          </a:p>
        </p:txBody>
      </p:sp>
      <p:sp>
        <p:nvSpPr>
          <p:cNvPr id="3" name="下矢印 2"/>
          <p:cNvSpPr/>
          <p:nvPr/>
        </p:nvSpPr>
        <p:spPr bwMode="auto">
          <a:xfrm>
            <a:off x="6694394" y="4631569"/>
            <a:ext cx="685800" cy="28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-10275" y="511643"/>
                <a:ext cx="5344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800" b="1" dirty="0"/>
                  <a:t> value </a:t>
                </a:r>
                <a:r>
                  <a:rPr lang="en-US" altLang="ja-JP" sz="2800" b="1" dirty="0" smtClean="0"/>
                  <a:t>with initial calculation</a:t>
                </a:r>
                <a:endParaRPr lang="ja-JP" altLang="en-US" sz="28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75" y="511643"/>
                <a:ext cx="5344476" cy="523220"/>
              </a:xfrm>
              <a:prstGeom prst="rect">
                <a:avLst/>
              </a:prstGeom>
              <a:blipFill>
                <a:blip r:embed="rId2"/>
                <a:stretch>
                  <a:fillRect t="-12791" r="-79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218091" y="980071"/>
            <a:ext cx="6471467" cy="3986565"/>
            <a:chOff x="218091" y="980071"/>
            <a:chExt cx="6157084" cy="3639334"/>
          </a:xfrm>
        </p:grpSpPr>
        <p:graphicFrame>
          <p:nvGraphicFramePr>
            <p:cNvPr id="9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6944604"/>
                </p:ext>
              </p:extLst>
            </p:nvPr>
          </p:nvGraphicFramePr>
          <p:xfrm>
            <a:off x="228366" y="980071"/>
            <a:ext cx="6146809" cy="18139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角丸四角形 4"/>
            <p:cNvSpPr/>
            <p:nvPr/>
          </p:nvSpPr>
          <p:spPr bwMode="auto">
            <a:xfrm rot="656474">
              <a:off x="3657625" y="1729344"/>
              <a:ext cx="824706" cy="252104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graphicFrame>
          <p:nvGraphicFramePr>
            <p:cNvPr id="19" name="グラフ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9408820"/>
                </p:ext>
              </p:extLst>
            </p:nvPr>
          </p:nvGraphicFramePr>
          <p:xfrm>
            <a:off x="218091" y="2730721"/>
            <a:ext cx="6148282" cy="188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0" y="4654346"/>
                <a:ext cx="9144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</a:rPr>
                  <a:t>The upper graph show the closed orbit and the lower graph show the m value on the closed orbit</a:t>
                </a:r>
                <a:r>
                  <a:rPr lang="en-US" altLang="ja-JP" sz="2000" dirty="0" smtClean="0">
                    <a:latin typeface="+mn-ea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>
                    <a:latin typeface="+mn-ea"/>
                  </a:rPr>
                  <a:t>The local </a:t>
                </a:r>
                <a:r>
                  <a:rPr lang="en-US" altLang="ja-JP" sz="2000" dirty="0">
                    <a:latin typeface="+mn-ea"/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is different than the </a:t>
                </a:r>
                <a:r>
                  <a:rPr lang="en-US" altLang="ja-JP" sz="2000" dirty="0" smtClean="0">
                    <a:latin typeface="+mn-ea"/>
                  </a:rPr>
                  <a:t>design </a:t>
                </a:r>
                <a:r>
                  <a:rPr lang="en-US" altLang="ja-JP" sz="2000" dirty="0">
                    <a:latin typeface="+mn-ea"/>
                  </a:rPr>
                  <a:t>value</a:t>
                </a:r>
                <a:r>
                  <a:rPr lang="en-US" altLang="ja-JP" sz="2000" dirty="0" smtClean="0">
                    <a:latin typeface="+mn-ea"/>
                  </a:rPr>
                  <a:t>.</a:t>
                </a:r>
                <a:br>
                  <a:rPr lang="en-US" altLang="ja-JP" sz="2000" dirty="0" smtClean="0">
                    <a:latin typeface="+mn-ea"/>
                  </a:rPr>
                </a:br>
                <a:r>
                  <a:rPr lang="ja-JP" altLang="en-US" sz="2000" dirty="0" smtClean="0">
                    <a:latin typeface="+mn-ea"/>
                  </a:rPr>
                  <a:t>→</a:t>
                </a:r>
                <a:r>
                  <a:rPr lang="en-US" altLang="ja-JP" sz="2000" dirty="0">
                    <a:latin typeface="+mn-ea"/>
                  </a:rPr>
                  <a:t>Only range of </a:t>
                </a:r>
                <a:r>
                  <a:rPr lang="ja-JP" altLang="en-US" sz="2000" dirty="0" smtClean="0">
                    <a:latin typeface="+mn-ea"/>
                  </a:rPr>
                  <a:t>      </a:t>
                </a:r>
                <a:r>
                  <a:rPr lang="en-US" altLang="ja-JP" sz="2000" dirty="0" smtClean="0">
                    <a:latin typeface="+mn-ea"/>
                  </a:rPr>
                  <a:t>shows </a:t>
                </a:r>
                <a:r>
                  <a:rPr lang="en-US" altLang="ja-JP" sz="2000" dirty="0">
                    <a:latin typeface="+mn-ea"/>
                  </a:rPr>
                  <a:t>good </a:t>
                </a:r>
                <a:r>
                  <a:rPr lang="en-US" altLang="ja-JP" sz="2000" dirty="0" smtClean="0">
                    <a:latin typeface="+mn-ea"/>
                  </a:rPr>
                  <a:t>agreement.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value shows magnetic field near the edge become larger than ideal value</a:t>
                </a:r>
                <a:r>
                  <a:rPr lang="en-US" altLang="ja-JP" sz="2000" dirty="0" smtClean="0">
                    <a:latin typeface="+mn-ea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+mn-ea"/>
                  </a:rPr>
                  <a:t>Therefore, it is necessary to adjust the current value for the coil near the edge.</a:t>
                </a:r>
                <a:endParaRPr lang="en-US" altLang="ja-JP" sz="20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4346"/>
                <a:ext cx="9144000" cy="1938992"/>
              </a:xfrm>
              <a:prstGeom prst="rect">
                <a:avLst/>
              </a:prstGeom>
              <a:blipFill>
                <a:blip r:embed="rId5"/>
                <a:stretch>
                  <a:fillRect l="-600" t="-1887" r="-467" b="-4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角丸四角形 20"/>
          <p:cNvSpPr/>
          <p:nvPr/>
        </p:nvSpPr>
        <p:spPr bwMode="auto">
          <a:xfrm>
            <a:off x="2181883" y="5700845"/>
            <a:ext cx="407313" cy="199443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1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-10276" y="884376"/>
                <a:ext cx="915427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Adjustment guidelines of </a:t>
                </a:r>
                <a:r>
                  <a:rPr lang="en-US" altLang="ja-JP" sz="2400" dirty="0" smtClean="0">
                    <a:latin typeface="+mn-ea"/>
                  </a:rPr>
                  <a:t>local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value </a:t>
                </a:r>
                <a:r>
                  <a:rPr lang="en-US" altLang="ja-JP" sz="2400" dirty="0">
                    <a:latin typeface="+mn-ea"/>
                  </a:rPr>
                  <a:t>is shown </a:t>
                </a:r>
                <a:r>
                  <a:rPr lang="en-US" altLang="ja-JP" sz="2400" dirty="0" smtClean="0">
                    <a:latin typeface="+mn-ea"/>
                  </a:rPr>
                  <a:t>below.</a:t>
                </a:r>
                <a:r>
                  <a:rPr lang="en-US" altLang="ja-JP" sz="2400" dirty="0">
                    <a:latin typeface="+mn-ea"/>
                  </a:rPr>
                  <a:t/>
                </a:r>
                <a:br>
                  <a:rPr lang="en-US" altLang="ja-JP" sz="2400" dirty="0">
                    <a:latin typeface="+mn-ea"/>
                  </a:rPr>
                </a:br>
                <a:r>
                  <a:rPr lang="en-US" altLang="ja-JP" sz="2400" dirty="0" smtClean="0">
                    <a:latin typeface="+mn-ea"/>
                  </a:rPr>
                  <a:t>Increase	:   Increase of current</a:t>
                </a:r>
                <a:br>
                  <a:rPr lang="en-US" altLang="ja-JP" sz="2400" dirty="0" smtClean="0">
                    <a:latin typeface="+mn-ea"/>
                  </a:rPr>
                </a:br>
                <a:r>
                  <a:rPr lang="en-US" altLang="ja-JP" sz="2400" dirty="0" smtClean="0">
                    <a:latin typeface="+mn-ea"/>
                  </a:rPr>
                  <a:t>Decrease	:   Decrease of current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The </a:t>
                </a:r>
                <a:r>
                  <a:rPr lang="en-US" altLang="ja-JP" sz="2400" dirty="0">
                    <a:latin typeface="+mn-ea"/>
                  </a:rPr>
                  <a:t>current values adjusted from </a:t>
                </a:r>
                <a:r>
                  <a:rPr lang="en-US" altLang="ja-JP" sz="2400" dirty="0" smtClean="0">
                    <a:latin typeface="+mn-ea"/>
                  </a:rPr>
                  <a:t>initial </a:t>
                </a:r>
                <a:r>
                  <a:rPr lang="en-US" altLang="ja-JP" sz="2400" dirty="0">
                    <a:latin typeface="+mn-ea"/>
                  </a:rPr>
                  <a:t>current were shown below.</a:t>
                </a:r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76" y="884376"/>
                <a:ext cx="9154275" cy="1569660"/>
              </a:xfrm>
              <a:prstGeom prst="rect">
                <a:avLst/>
              </a:prstGeom>
              <a:blipFill>
                <a:blip r:embed="rId2"/>
                <a:stretch>
                  <a:fillRect l="-866" t="-426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-10275" y="511643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Current </a:t>
            </a:r>
            <a:r>
              <a:rPr lang="en-US" altLang="ja-JP" sz="2800" b="1" dirty="0" smtClean="0"/>
              <a:t>adjustment value</a:t>
            </a:r>
            <a:endParaRPr lang="ja-JP" altLang="en-US" sz="28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8100" y="48228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Adjustment value of near the edge coils is larger than around center one</a:t>
            </a:r>
            <a:r>
              <a:rPr lang="en-US" altLang="ja-JP" sz="2400" dirty="0" smtClean="0">
                <a:latin typeface="+mn-ea"/>
              </a:rPr>
              <a:t>.</a:t>
            </a:r>
            <a:br>
              <a:rPr lang="en-US" altLang="ja-JP" sz="2400" dirty="0" smtClean="0">
                <a:latin typeface="+mn-ea"/>
              </a:rPr>
            </a:br>
            <a:r>
              <a:rPr lang="ja-JP" altLang="en-US" sz="2400" dirty="0" smtClean="0">
                <a:latin typeface="+mn-ea"/>
              </a:rPr>
              <a:t>→</a:t>
            </a:r>
            <a:r>
              <a:rPr lang="en-US" altLang="ja-JP" sz="2400" dirty="0">
                <a:latin typeface="+mn-ea"/>
              </a:rPr>
              <a:t>These adjustment value were determined by </a:t>
            </a:r>
            <a:r>
              <a:rPr lang="en-US" altLang="ja-JP" sz="2400" dirty="0" smtClean="0">
                <a:latin typeface="+mn-ea"/>
              </a:rPr>
              <a:t>iteration.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>
              <a:latin typeface="+mn-ea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06529"/>
              </p:ext>
            </p:extLst>
          </p:nvPr>
        </p:nvGraphicFramePr>
        <p:xfrm>
          <a:off x="324441" y="2499796"/>
          <a:ext cx="4127509" cy="218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629532"/>
              </p:ext>
            </p:extLst>
          </p:nvPr>
        </p:nvGraphicFramePr>
        <p:xfrm>
          <a:off x="4610100" y="2499796"/>
          <a:ext cx="4093733" cy="254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7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0" y="1018008"/>
                <a:ext cx="9144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The calculated positions of closed orbit at center of </a:t>
                </a:r>
                <a:r>
                  <a:rPr lang="en-US" altLang="ja-JP" sz="2400" dirty="0" smtClean="0">
                    <a:latin typeface="+mn-ea"/>
                  </a:rPr>
                  <a:t>F-magnet and value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on closed orbits were </a:t>
                </a:r>
                <a:r>
                  <a:rPr lang="en-US" altLang="ja-JP" sz="2400" dirty="0">
                    <a:latin typeface="+mn-ea"/>
                  </a:rPr>
                  <a:t>shown below.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008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867" t="-5882" r="-933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-10275" y="511643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Result of after adjustment</a:t>
            </a:r>
            <a:endParaRPr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-10275" y="5288340"/>
                <a:ext cx="9144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Range </a:t>
                </a:r>
                <a:r>
                  <a:rPr lang="en-US" altLang="ja-JP" sz="2400" dirty="0" smtClean="0">
                    <a:latin typeface="+mn-ea"/>
                  </a:rPr>
                  <a:t>of </a:t>
                </a:r>
                <a:r>
                  <a:rPr lang="en-US" altLang="ja-JP" sz="2400" dirty="0">
                    <a:latin typeface="+mn-ea"/>
                  </a:rPr>
                  <a:t>the closed orbits were obtained wider </a:t>
                </a:r>
                <a:r>
                  <a:rPr lang="en-US" altLang="ja-JP" sz="2400" dirty="0" smtClean="0">
                    <a:latin typeface="+mn-ea"/>
                  </a:rPr>
                  <a:t>after </a:t>
                </a:r>
                <a:r>
                  <a:rPr lang="en-US" altLang="ja-JP" sz="2400" dirty="0">
                    <a:latin typeface="+mn-ea"/>
                  </a:rPr>
                  <a:t>adjustment.</a:t>
                </a:r>
                <a:r>
                  <a:rPr lang="en-US" altLang="ja-JP" sz="2400" dirty="0" smtClean="0">
                    <a:latin typeface="+mn-ea"/>
                  </a:rPr>
                  <a:t/>
                </a:r>
                <a:br>
                  <a:rPr lang="en-US" altLang="ja-JP" sz="2400" dirty="0" smtClean="0">
                    <a:latin typeface="+mn-ea"/>
                  </a:rPr>
                </a:br>
                <a:r>
                  <a:rPr lang="ja-JP" altLang="en-US" sz="2400" dirty="0" smtClean="0">
                    <a:latin typeface="+mn-ea"/>
                  </a:rPr>
                  <a:t>→</a:t>
                </a:r>
                <a:r>
                  <a:rPr lang="en-US" altLang="ja-JP" sz="2400" dirty="0">
                    <a:latin typeface="+mn-ea"/>
                  </a:rPr>
                  <a:t>Local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value shows good agreement at wide range</a:t>
                </a:r>
                <a:r>
                  <a:rPr lang="en-US" altLang="ja-JP" sz="2400" dirty="0" smtClean="0">
                    <a:latin typeface="+mn-ea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I achieved design target </a:t>
                </a:r>
                <a:r>
                  <a:rPr lang="en-US" altLang="ja-JP" sz="2400" dirty="0" smtClean="0">
                    <a:latin typeface="+mn-ea"/>
                  </a:rPr>
                  <a:t>“accelerated </a:t>
                </a:r>
                <a:r>
                  <a:rPr lang="en-US" altLang="ja-JP" sz="2400" dirty="0">
                    <a:latin typeface="+mn-ea"/>
                  </a:rPr>
                  <a:t>energy is twice as much as injection </a:t>
                </a:r>
                <a:r>
                  <a:rPr lang="en-US" altLang="ja-JP" sz="2400" dirty="0" smtClean="0">
                    <a:latin typeface="+mn-ea"/>
                  </a:rPr>
                  <a:t>energy {18.6 – 37.2 [</a:t>
                </a:r>
                <a:r>
                  <a:rPr lang="en-US" altLang="ja-JP" sz="2400" dirty="0" err="1" smtClean="0">
                    <a:latin typeface="+mn-ea"/>
                  </a:rPr>
                  <a:t>keV</a:t>
                </a:r>
                <a:r>
                  <a:rPr lang="en-US" altLang="ja-JP" sz="2400" dirty="0" smtClean="0">
                    <a:latin typeface="+mn-ea"/>
                  </a:rPr>
                  <a:t>]}.” !!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75" y="528834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867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379330" y="1849005"/>
            <a:ext cx="7234253" cy="3704772"/>
            <a:chOff x="379330" y="1849005"/>
            <a:chExt cx="6863951" cy="3031220"/>
          </a:xfrm>
        </p:grpSpPr>
        <p:graphicFrame>
          <p:nvGraphicFramePr>
            <p:cNvPr id="9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9374861"/>
                </p:ext>
              </p:extLst>
            </p:nvPr>
          </p:nvGraphicFramePr>
          <p:xfrm>
            <a:off x="456228" y="1849005"/>
            <a:ext cx="6061592" cy="16424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グラフ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3018726"/>
                </p:ext>
              </p:extLst>
            </p:nvPr>
          </p:nvGraphicFramePr>
          <p:xfrm>
            <a:off x="379330" y="3226407"/>
            <a:ext cx="6863951" cy="16538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05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20854" r="38026" b="16227"/>
          <a:stretch/>
        </p:blipFill>
        <p:spPr>
          <a:xfrm>
            <a:off x="413136" y="2115598"/>
            <a:ext cx="5201654" cy="3859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878345" y="2263349"/>
                <a:ext cx="924110" cy="42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345" y="2263349"/>
                <a:ext cx="924110" cy="429020"/>
              </a:xfrm>
              <a:prstGeom prst="rect">
                <a:avLst/>
              </a:prstGeom>
              <a:blipFill>
                <a:blip r:embed="rId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矢印 2"/>
          <p:cNvSpPr/>
          <p:nvPr/>
        </p:nvSpPr>
        <p:spPr>
          <a:xfrm rot="16200000">
            <a:off x="2169516" y="2973760"/>
            <a:ext cx="1293118" cy="193690"/>
          </a:xfrm>
          <a:custGeom>
            <a:avLst/>
            <a:gdLst>
              <a:gd name="connsiteX0" fmla="*/ 0 w 257365"/>
              <a:gd name="connsiteY0" fmla="*/ 70754 h 168823"/>
              <a:gd name="connsiteX1" fmla="*/ 124290 w 257365"/>
              <a:gd name="connsiteY1" fmla="*/ 70754 h 168823"/>
              <a:gd name="connsiteX2" fmla="*/ 124290 w 257365"/>
              <a:gd name="connsiteY2" fmla="*/ 0 h 168823"/>
              <a:gd name="connsiteX3" fmla="*/ 257365 w 257365"/>
              <a:gd name="connsiteY3" fmla="*/ 84412 h 168823"/>
              <a:gd name="connsiteX4" fmla="*/ 124290 w 257365"/>
              <a:gd name="connsiteY4" fmla="*/ 168823 h 168823"/>
              <a:gd name="connsiteX5" fmla="*/ 124290 w 257365"/>
              <a:gd name="connsiteY5" fmla="*/ 98069 h 168823"/>
              <a:gd name="connsiteX6" fmla="*/ 0 w 257365"/>
              <a:gd name="connsiteY6" fmla="*/ 98069 h 168823"/>
              <a:gd name="connsiteX7" fmla="*/ 0 w 257365"/>
              <a:gd name="connsiteY7" fmla="*/ 70754 h 168823"/>
              <a:gd name="connsiteX0" fmla="*/ 0 w 257365"/>
              <a:gd name="connsiteY0" fmla="*/ 69938 h 168007"/>
              <a:gd name="connsiteX1" fmla="*/ 124290 w 257365"/>
              <a:gd name="connsiteY1" fmla="*/ 69938 h 168007"/>
              <a:gd name="connsiteX2" fmla="*/ 93764 w 257365"/>
              <a:gd name="connsiteY2" fmla="*/ 0 h 168007"/>
              <a:gd name="connsiteX3" fmla="*/ 257365 w 257365"/>
              <a:gd name="connsiteY3" fmla="*/ 83596 h 168007"/>
              <a:gd name="connsiteX4" fmla="*/ 124290 w 257365"/>
              <a:gd name="connsiteY4" fmla="*/ 168007 h 168007"/>
              <a:gd name="connsiteX5" fmla="*/ 124290 w 257365"/>
              <a:gd name="connsiteY5" fmla="*/ 97253 h 168007"/>
              <a:gd name="connsiteX6" fmla="*/ 0 w 257365"/>
              <a:gd name="connsiteY6" fmla="*/ 97253 h 168007"/>
              <a:gd name="connsiteX7" fmla="*/ 0 w 257365"/>
              <a:gd name="connsiteY7" fmla="*/ 69938 h 168007"/>
              <a:gd name="connsiteX0" fmla="*/ 0 w 257365"/>
              <a:gd name="connsiteY0" fmla="*/ 69938 h 165481"/>
              <a:gd name="connsiteX1" fmla="*/ 124290 w 257365"/>
              <a:gd name="connsiteY1" fmla="*/ 69938 h 165481"/>
              <a:gd name="connsiteX2" fmla="*/ 93764 w 257365"/>
              <a:gd name="connsiteY2" fmla="*/ 0 h 165481"/>
              <a:gd name="connsiteX3" fmla="*/ 257365 w 257365"/>
              <a:gd name="connsiteY3" fmla="*/ 83596 h 165481"/>
              <a:gd name="connsiteX4" fmla="*/ 166246 w 257365"/>
              <a:gd name="connsiteY4" fmla="*/ 165481 h 165481"/>
              <a:gd name="connsiteX5" fmla="*/ 124290 w 257365"/>
              <a:gd name="connsiteY5" fmla="*/ 97253 h 165481"/>
              <a:gd name="connsiteX6" fmla="*/ 0 w 257365"/>
              <a:gd name="connsiteY6" fmla="*/ 97253 h 165481"/>
              <a:gd name="connsiteX7" fmla="*/ 0 w 257365"/>
              <a:gd name="connsiteY7" fmla="*/ 69938 h 165481"/>
              <a:gd name="connsiteX0" fmla="*/ 0 w 257365"/>
              <a:gd name="connsiteY0" fmla="*/ 69938 h 165481"/>
              <a:gd name="connsiteX1" fmla="*/ 124290 w 257365"/>
              <a:gd name="connsiteY1" fmla="*/ 69938 h 165481"/>
              <a:gd name="connsiteX2" fmla="*/ 93764 w 257365"/>
              <a:gd name="connsiteY2" fmla="*/ 0 h 165481"/>
              <a:gd name="connsiteX3" fmla="*/ 257365 w 257365"/>
              <a:gd name="connsiteY3" fmla="*/ 83596 h 165481"/>
              <a:gd name="connsiteX4" fmla="*/ 166246 w 257365"/>
              <a:gd name="connsiteY4" fmla="*/ 165481 h 165481"/>
              <a:gd name="connsiteX5" fmla="*/ 135308 w 257365"/>
              <a:gd name="connsiteY5" fmla="*/ 98692 h 165481"/>
              <a:gd name="connsiteX6" fmla="*/ 0 w 257365"/>
              <a:gd name="connsiteY6" fmla="*/ 97253 h 165481"/>
              <a:gd name="connsiteX7" fmla="*/ 0 w 257365"/>
              <a:gd name="connsiteY7" fmla="*/ 69938 h 165481"/>
              <a:gd name="connsiteX0" fmla="*/ 0 w 257365"/>
              <a:gd name="connsiteY0" fmla="*/ 64534 h 160077"/>
              <a:gd name="connsiteX1" fmla="*/ 124290 w 257365"/>
              <a:gd name="connsiteY1" fmla="*/ 64534 h 160077"/>
              <a:gd name="connsiteX2" fmla="*/ 73845 w 257365"/>
              <a:gd name="connsiteY2" fmla="*/ 0 h 160077"/>
              <a:gd name="connsiteX3" fmla="*/ 257365 w 257365"/>
              <a:gd name="connsiteY3" fmla="*/ 78192 h 160077"/>
              <a:gd name="connsiteX4" fmla="*/ 166246 w 257365"/>
              <a:gd name="connsiteY4" fmla="*/ 160077 h 160077"/>
              <a:gd name="connsiteX5" fmla="*/ 135308 w 257365"/>
              <a:gd name="connsiteY5" fmla="*/ 93288 h 160077"/>
              <a:gd name="connsiteX6" fmla="*/ 0 w 257365"/>
              <a:gd name="connsiteY6" fmla="*/ 91849 h 160077"/>
              <a:gd name="connsiteX7" fmla="*/ 0 w 257365"/>
              <a:gd name="connsiteY7" fmla="*/ 64534 h 16007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35308 w 257365"/>
              <a:gd name="connsiteY5" fmla="*/ 93288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40030 w 257365"/>
              <a:gd name="connsiteY5" fmla="*/ 93905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47901 w 257365"/>
              <a:gd name="connsiteY5" fmla="*/ 94933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96719"/>
              <a:gd name="connsiteY0" fmla="*/ 64534 h 159467"/>
              <a:gd name="connsiteX1" fmla="*/ 124290 w 296719"/>
              <a:gd name="connsiteY1" fmla="*/ 64534 h 159467"/>
              <a:gd name="connsiteX2" fmla="*/ 73845 w 296719"/>
              <a:gd name="connsiteY2" fmla="*/ 0 h 159467"/>
              <a:gd name="connsiteX3" fmla="*/ 296719 w 296719"/>
              <a:gd name="connsiteY3" fmla="*/ 83332 h 159467"/>
              <a:gd name="connsiteX4" fmla="*/ 198345 w 296719"/>
              <a:gd name="connsiteY4" fmla="*/ 159467 h 159467"/>
              <a:gd name="connsiteX5" fmla="*/ 147901 w 296719"/>
              <a:gd name="connsiteY5" fmla="*/ 94933 h 159467"/>
              <a:gd name="connsiteX6" fmla="*/ 0 w 296719"/>
              <a:gd name="connsiteY6" fmla="*/ 91849 h 159467"/>
              <a:gd name="connsiteX7" fmla="*/ 0 w 296719"/>
              <a:gd name="connsiteY7" fmla="*/ 64534 h 159467"/>
              <a:gd name="connsiteX0" fmla="*/ 0 w 301653"/>
              <a:gd name="connsiteY0" fmla="*/ 64534 h 159467"/>
              <a:gd name="connsiteX1" fmla="*/ 124290 w 301653"/>
              <a:gd name="connsiteY1" fmla="*/ 64534 h 159467"/>
              <a:gd name="connsiteX2" fmla="*/ 73845 w 301653"/>
              <a:gd name="connsiteY2" fmla="*/ 0 h 159467"/>
              <a:gd name="connsiteX3" fmla="*/ 301653 w 301653"/>
              <a:gd name="connsiteY3" fmla="*/ 45553 h 159467"/>
              <a:gd name="connsiteX4" fmla="*/ 198345 w 301653"/>
              <a:gd name="connsiteY4" fmla="*/ 159467 h 159467"/>
              <a:gd name="connsiteX5" fmla="*/ 147901 w 301653"/>
              <a:gd name="connsiteY5" fmla="*/ 94933 h 159467"/>
              <a:gd name="connsiteX6" fmla="*/ 0 w 301653"/>
              <a:gd name="connsiteY6" fmla="*/ 91849 h 159467"/>
              <a:gd name="connsiteX7" fmla="*/ 0 w 301653"/>
              <a:gd name="connsiteY7" fmla="*/ 64534 h 159467"/>
              <a:gd name="connsiteX0" fmla="*/ 0 w 303973"/>
              <a:gd name="connsiteY0" fmla="*/ 64534 h 159467"/>
              <a:gd name="connsiteX1" fmla="*/ 124290 w 303973"/>
              <a:gd name="connsiteY1" fmla="*/ 64534 h 159467"/>
              <a:gd name="connsiteX2" fmla="*/ 73845 w 303973"/>
              <a:gd name="connsiteY2" fmla="*/ 0 h 159467"/>
              <a:gd name="connsiteX3" fmla="*/ 303973 w 303973"/>
              <a:gd name="connsiteY3" fmla="*/ 89082 h 159467"/>
              <a:gd name="connsiteX4" fmla="*/ 198345 w 303973"/>
              <a:gd name="connsiteY4" fmla="*/ 159467 h 159467"/>
              <a:gd name="connsiteX5" fmla="*/ 147901 w 303973"/>
              <a:gd name="connsiteY5" fmla="*/ 94933 h 159467"/>
              <a:gd name="connsiteX6" fmla="*/ 0 w 303973"/>
              <a:gd name="connsiteY6" fmla="*/ 91849 h 159467"/>
              <a:gd name="connsiteX7" fmla="*/ 0 w 303973"/>
              <a:gd name="connsiteY7" fmla="*/ 64534 h 159467"/>
              <a:gd name="connsiteX0" fmla="*/ 0 w 303973"/>
              <a:gd name="connsiteY0" fmla="*/ 64534 h 159467"/>
              <a:gd name="connsiteX1" fmla="*/ 124290 w 303973"/>
              <a:gd name="connsiteY1" fmla="*/ 64534 h 159467"/>
              <a:gd name="connsiteX2" fmla="*/ 73845 w 303973"/>
              <a:gd name="connsiteY2" fmla="*/ 0 h 159467"/>
              <a:gd name="connsiteX3" fmla="*/ 303973 w 303973"/>
              <a:gd name="connsiteY3" fmla="*/ 89082 h 159467"/>
              <a:gd name="connsiteX4" fmla="*/ 198345 w 303973"/>
              <a:gd name="connsiteY4" fmla="*/ 159467 h 159467"/>
              <a:gd name="connsiteX5" fmla="*/ 114563 w 303973"/>
              <a:gd name="connsiteY5" fmla="*/ 94933 h 159467"/>
              <a:gd name="connsiteX6" fmla="*/ 0 w 303973"/>
              <a:gd name="connsiteY6" fmla="*/ 91849 h 159467"/>
              <a:gd name="connsiteX7" fmla="*/ 0 w 303973"/>
              <a:gd name="connsiteY7" fmla="*/ 64534 h 159467"/>
              <a:gd name="connsiteX0" fmla="*/ 0 w 303973"/>
              <a:gd name="connsiteY0" fmla="*/ 64534 h 159467"/>
              <a:gd name="connsiteX1" fmla="*/ 124290 w 303973"/>
              <a:gd name="connsiteY1" fmla="*/ 64534 h 159467"/>
              <a:gd name="connsiteX2" fmla="*/ 73845 w 303973"/>
              <a:gd name="connsiteY2" fmla="*/ 0 h 159467"/>
              <a:gd name="connsiteX3" fmla="*/ 303973 w 303973"/>
              <a:gd name="connsiteY3" fmla="*/ 89082 h 159467"/>
              <a:gd name="connsiteX4" fmla="*/ 198345 w 303973"/>
              <a:gd name="connsiteY4" fmla="*/ 159467 h 159467"/>
              <a:gd name="connsiteX5" fmla="*/ 132025 w 303973"/>
              <a:gd name="connsiteY5" fmla="*/ 93345 h 159467"/>
              <a:gd name="connsiteX6" fmla="*/ 0 w 303973"/>
              <a:gd name="connsiteY6" fmla="*/ 91849 h 159467"/>
              <a:gd name="connsiteX7" fmla="*/ 0 w 303973"/>
              <a:gd name="connsiteY7" fmla="*/ 64534 h 159467"/>
              <a:gd name="connsiteX0" fmla="*/ 0 w 303973"/>
              <a:gd name="connsiteY0" fmla="*/ 64534 h 178517"/>
              <a:gd name="connsiteX1" fmla="*/ 124290 w 303973"/>
              <a:gd name="connsiteY1" fmla="*/ 64534 h 178517"/>
              <a:gd name="connsiteX2" fmla="*/ 73845 w 303973"/>
              <a:gd name="connsiteY2" fmla="*/ 0 h 178517"/>
              <a:gd name="connsiteX3" fmla="*/ 303973 w 303973"/>
              <a:gd name="connsiteY3" fmla="*/ 89082 h 178517"/>
              <a:gd name="connsiteX4" fmla="*/ 142783 w 303973"/>
              <a:gd name="connsiteY4" fmla="*/ 178517 h 178517"/>
              <a:gd name="connsiteX5" fmla="*/ 132025 w 303973"/>
              <a:gd name="connsiteY5" fmla="*/ 93345 h 178517"/>
              <a:gd name="connsiteX6" fmla="*/ 0 w 303973"/>
              <a:gd name="connsiteY6" fmla="*/ 91849 h 178517"/>
              <a:gd name="connsiteX7" fmla="*/ 0 w 303973"/>
              <a:gd name="connsiteY7" fmla="*/ 64534 h 178517"/>
              <a:gd name="connsiteX0" fmla="*/ 0 w 303973"/>
              <a:gd name="connsiteY0" fmla="*/ 77234 h 191217"/>
              <a:gd name="connsiteX1" fmla="*/ 124290 w 303973"/>
              <a:gd name="connsiteY1" fmla="*/ 77234 h 191217"/>
              <a:gd name="connsiteX2" fmla="*/ 110358 w 303973"/>
              <a:gd name="connsiteY2" fmla="*/ 0 h 191217"/>
              <a:gd name="connsiteX3" fmla="*/ 303973 w 303973"/>
              <a:gd name="connsiteY3" fmla="*/ 101782 h 191217"/>
              <a:gd name="connsiteX4" fmla="*/ 142783 w 303973"/>
              <a:gd name="connsiteY4" fmla="*/ 191217 h 191217"/>
              <a:gd name="connsiteX5" fmla="*/ 132025 w 303973"/>
              <a:gd name="connsiteY5" fmla="*/ 106045 h 191217"/>
              <a:gd name="connsiteX6" fmla="*/ 0 w 303973"/>
              <a:gd name="connsiteY6" fmla="*/ 104549 h 191217"/>
              <a:gd name="connsiteX7" fmla="*/ 0 w 303973"/>
              <a:gd name="connsiteY7" fmla="*/ 77234 h 191217"/>
              <a:gd name="connsiteX0" fmla="*/ 0 w 303973"/>
              <a:gd name="connsiteY0" fmla="*/ 77234 h 191217"/>
              <a:gd name="connsiteX1" fmla="*/ 124290 w 303973"/>
              <a:gd name="connsiteY1" fmla="*/ 77234 h 191217"/>
              <a:gd name="connsiteX2" fmla="*/ 110358 w 303973"/>
              <a:gd name="connsiteY2" fmla="*/ 0 h 191217"/>
              <a:gd name="connsiteX3" fmla="*/ 303973 w 303973"/>
              <a:gd name="connsiteY3" fmla="*/ 101782 h 191217"/>
              <a:gd name="connsiteX4" fmla="*/ 147546 w 303973"/>
              <a:gd name="connsiteY4" fmla="*/ 191217 h 191217"/>
              <a:gd name="connsiteX5" fmla="*/ 132025 w 303973"/>
              <a:gd name="connsiteY5" fmla="*/ 106045 h 191217"/>
              <a:gd name="connsiteX6" fmla="*/ 0 w 303973"/>
              <a:gd name="connsiteY6" fmla="*/ 104549 h 191217"/>
              <a:gd name="connsiteX7" fmla="*/ 0 w 303973"/>
              <a:gd name="connsiteY7" fmla="*/ 77234 h 191217"/>
              <a:gd name="connsiteX0" fmla="*/ 0 w 303973"/>
              <a:gd name="connsiteY0" fmla="*/ 77234 h 189629"/>
              <a:gd name="connsiteX1" fmla="*/ 124290 w 303973"/>
              <a:gd name="connsiteY1" fmla="*/ 77234 h 189629"/>
              <a:gd name="connsiteX2" fmla="*/ 110358 w 303973"/>
              <a:gd name="connsiteY2" fmla="*/ 0 h 189629"/>
              <a:gd name="connsiteX3" fmla="*/ 303973 w 303973"/>
              <a:gd name="connsiteY3" fmla="*/ 101782 h 189629"/>
              <a:gd name="connsiteX4" fmla="*/ 139609 w 303973"/>
              <a:gd name="connsiteY4" fmla="*/ 189629 h 189629"/>
              <a:gd name="connsiteX5" fmla="*/ 132025 w 303973"/>
              <a:gd name="connsiteY5" fmla="*/ 106045 h 189629"/>
              <a:gd name="connsiteX6" fmla="*/ 0 w 303973"/>
              <a:gd name="connsiteY6" fmla="*/ 104549 h 189629"/>
              <a:gd name="connsiteX7" fmla="*/ 0 w 303973"/>
              <a:gd name="connsiteY7" fmla="*/ 77234 h 189629"/>
              <a:gd name="connsiteX0" fmla="*/ 0 w 303973"/>
              <a:gd name="connsiteY0" fmla="*/ 78821 h 191216"/>
              <a:gd name="connsiteX1" fmla="*/ 124290 w 303973"/>
              <a:gd name="connsiteY1" fmla="*/ 78821 h 191216"/>
              <a:gd name="connsiteX2" fmla="*/ 115121 w 303973"/>
              <a:gd name="connsiteY2" fmla="*/ 0 h 191216"/>
              <a:gd name="connsiteX3" fmla="*/ 303973 w 303973"/>
              <a:gd name="connsiteY3" fmla="*/ 103369 h 191216"/>
              <a:gd name="connsiteX4" fmla="*/ 139609 w 303973"/>
              <a:gd name="connsiteY4" fmla="*/ 191216 h 191216"/>
              <a:gd name="connsiteX5" fmla="*/ 132025 w 303973"/>
              <a:gd name="connsiteY5" fmla="*/ 107632 h 191216"/>
              <a:gd name="connsiteX6" fmla="*/ 0 w 303973"/>
              <a:gd name="connsiteY6" fmla="*/ 106136 h 191216"/>
              <a:gd name="connsiteX7" fmla="*/ 0 w 303973"/>
              <a:gd name="connsiteY7" fmla="*/ 78821 h 191216"/>
              <a:gd name="connsiteX0" fmla="*/ 0 w 303973"/>
              <a:gd name="connsiteY0" fmla="*/ 78821 h 191216"/>
              <a:gd name="connsiteX1" fmla="*/ 124290 w 303973"/>
              <a:gd name="connsiteY1" fmla="*/ 78821 h 191216"/>
              <a:gd name="connsiteX2" fmla="*/ 115121 w 303973"/>
              <a:gd name="connsiteY2" fmla="*/ 0 h 191216"/>
              <a:gd name="connsiteX3" fmla="*/ 303973 w 303973"/>
              <a:gd name="connsiteY3" fmla="*/ 103369 h 191216"/>
              <a:gd name="connsiteX4" fmla="*/ 139609 w 303973"/>
              <a:gd name="connsiteY4" fmla="*/ 191216 h 191216"/>
              <a:gd name="connsiteX5" fmla="*/ 128850 w 303973"/>
              <a:gd name="connsiteY5" fmla="*/ 109222 h 191216"/>
              <a:gd name="connsiteX6" fmla="*/ 0 w 303973"/>
              <a:gd name="connsiteY6" fmla="*/ 106136 h 191216"/>
              <a:gd name="connsiteX7" fmla="*/ 0 w 303973"/>
              <a:gd name="connsiteY7" fmla="*/ 78821 h 191216"/>
              <a:gd name="connsiteX0" fmla="*/ 0 w 313498"/>
              <a:gd name="connsiteY0" fmla="*/ 78821 h 191216"/>
              <a:gd name="connsiteX1" fmla="*/ 124290 w 313498"/>
              <a:gd name="connsiteY1" fmla="*/ 78821 h 191216"/>
              <a:gd name="connsiteX2" fmla="*/ 115121 w 313498"/>
              <a:gd name="connsiteY2" fmla="*/ 0 h 191216"/>
              <a:gd name="connsiteX3" fmla="*/ 313498 w 313498"/>
              <a:gd name="connsiteY3" fmla="*/ 85909 h 191216"/>
              <a:gd name="connsiteX4" fmla="*/ 139609 w 313498"/>
              <a:gd name="connsiteY4" fmla="*/ 191216 h 191216"/>
              <a:gd name="connsiteX5" fmla="*/ 128850 w 313498"/>
              <a:gd name="connsiteY5" fmla="*/ 109222 h 191216"/>
              <a:gd name="connsiteX6" fmla="*/ 0 w 313498"/>
              <a:gd name="connsiteY6" fmla="*/ 106136 h 191216"/>
              <a:gd name="connsiteX7" fmla="*/ 0 w 313498"/>
              <a:gd name="connsiteY7" fmla="*/ 78821 h 191216"/>
              <a:gd name="connsiteX0" fmla="*/ 0 w 318261"/>
              <a:gd name="connsiteY0" fmla="*/ 78821 h 191216"/>
              <a:gd name="connsiteX1" fmla="*/ 124290 w 318261"/>
              <a:gd name="connsiteY1" fmla="*/ 78821 h 191216"/>
              <a:gd name="connsiteX2" fmla="*/ 115121 w 318261"/>
              <a:gd name="connsiteY2" fmla="*/ 0 h 191216"/>
              <a:gd name="connsiteX3" fmla="*/ 318261 w 318261"/>
              <a:gd name="connsiteY3" fmla="*/ 93847 h 191216"/>
              <a:gd name="connsiteX4" fmla="*/ 139609 w 318261"/>
              <a:gd name="connsiteY4" fmla="*/ 191216 h 191216"/>
              <a:gd name="connsiteX5" fmla="*/ 128850 w 318261"/>
              <a:gd name="connsiteY5" fmla="*/ 109222 h 191216"/>
              <a:gd name="connsiteX6" fmla="*/ 0 w 318261"/>
              <a:gd name="connsiteY6" fmla="*/ 106136 h 191216"/>
              <a:gd name="connsiteX7" fmla="*/ 0 w 318261"/>
              <a:gd name="connsiteY7" fmla="*/ 78821 h 191216"/>
              <a:gd name="connsiteX0" fmla="*/ 0 w 318261"/>
              <a:gd name="connsiteY0" fmla="*/ 83053 h 195448"/>
              <a:gd name="connsiteX1" fmla="*/ 124290 w 318261"/>
              <a:gd name="connsiteY1" fmla="*/ 83053 h 195448"/>
              <a:gd name="connsiteX2" fmla="*/ 123587 w 318261"/>
              <a:gd name="connsiteY2" fmla="*/ 0 h 195448"/>
              <a:gd name="connsiteX3" fmla="*/ 318261 w 318261"/>
              <a:gd name="connsiteY3" fmla="*/ 98079 h 195448"/>
              <a:gd name="connsiteX4" fmla="*/ 139609 w 318261"/>
              <a:gd name="connsiteY4" fmla="*/ 195448 h 195448"/>
              <a:gd name="connsiteX5" fmla="*/ 128850 w 318261"/>
              <a:gd name="connsiteY5" fmla="*/ 113454 h 195448"/>
              <a:gd name="connsiteX6" fmla="*/ 0 w 318261"/>
              <a:gd name="connsiteY6" fmla="*/ 110368 h 195448"/>
              <a:gd name="connsiteX7" fmla="*/ 0 w 318261"/>
              <a:gd name="connsiteY7" fmla="*/ 83053 h 195448"/>
              <a:gd name="connsiteX0" fmla="*/ 0 w 318261"/>
              <a:gd name="connsiteY0" fmla="*/ 83053 h 197568"/>
              <a:gd name="connsiteX1" fmla="*/ 124290 w 318261"/>
              <a:gd name="connsiteY1" fmla="*/ 83053 h 197568"/>
              <a:gd name="connsiteX2" fmla="*/ 123587 w 318261"/>
              <a:gd name="connsiteY2" fmla="*/ 0 h 197568"/>
              <a:gd name="connsiteX3" fmla="*/ 318261 w 318261"/>
              <a:gd name="connsiteY3" fmla="*/ 98079 h 197568"/>
              <a:gd name="connsiteX4" fmla="*/ 129026 w 318261"/>
              <a:gd name="connsiteY4" fmla="*/ 197568 h 197568"/>
              <a:gd name="connsiteX5" fmla="*/ 128850 w 318261"/>
              <a:gd name="connsiteY5" fmla="*/ 113454 h 197568"/>
              <a:gd name="connsiteX6" fmla="*/ 0 w 318261"/>
              <a:gd name="connsiteY6" fmla="*/ 110368 h 197568"/>
              <a:gd name="connsiteX7" fmla="*/ 0 w 318261"/>
              <a:gd name="connsiteY7" fmla="*/ 83053 h 197568"/>
              <a:gd name="connsiteX0" fmla="*/ 0 w 318261"/>
              <a:gd name="connsiteY0" fmla="*/ 83053 h 197571"/>
              <a:gd name="connsiteX1" fmla="*/ 124290 w 318261"/>
              <a:gd name="connsiteY1" fmla="*/ 83053 h 197571"/>
              <a:gd name="connsiteX2" fmla="*/ 123587 w 318261"/>
              <a:gd name="connsiteY2" fmla="*/ 0 h 197571"/>
              <a:gd name="connsiteX3" fmla="*/ 318261 w 318261"/>
              <a:gd name="connsiteY3" fmla="*/ 98079 h 197571"/>
              <a:gd name="connsiteX4" fmla="*/ 137495 w 318261"/>
              <a:gd name="connsiteY4" fmla="*/ 197571 h 197571"/>
              <a:gd name="connsiteX5" fmla="*/ 128850 w 318261"/>
              <a:gd name="connsiteY5" fmla="*/ 113454 h 197571"/>
              <a:gd name="connsiteX6" fmla="*/ 0 w 318261"/>
              <a:gd name="connsiteY6" fmla="*/ 110368 h 197571"/>
              <a:gd name="connsiteX7" fmla="*/ 0 w 318261"/>
              <a:gd name="connsiteY7" fmla="*/ 83053 h 197571"/>
              <a:gd name="connsiteX0" fmla="*/ 0 w 318261"/>
              <a:gd name="connsiteY0" fmla="*/ 83053 h 193338"/>
              <a:gd name="connsiteX1" fmla="*/ 124290 w 318261"/>
              <a:gd name="connsiteY1" fmla="*/ 83053 h 193338"/>
              <a:gd name="connsiteX2" fmla="*/ 123587 w 318261"/>
              <a:gd name="connsiteY2" fmla="*/ 0 h 193338"/>
              <a:gd name="connsiteX3" fmla="*/ 318261 w 318261"/>
              <a:gd name="connsiteY3" fmla="*/ 98079 h 193338"/>
              <a:gd name="connsiteX4" fmla="*/ 122678 w 318261"/>
              <a:gd name="connsiteY4" fmla="*/ 193338 h 193338"/>
              <a:gd name="connsiteX5" fmla="*/ 128850 w 318261"/>
              <a:gd name="connsiteY5" fmla="*/ 113454 h 193338"/>
              <a:gd name="connsiteX6" fmla="*/ 0 w 318261"/>
              <a:gd name="connsiteY6" fmla="*/ 110368 h 193338"/>
              <a:gd name="connsiteX7" fmla="*/ 0 w 318261"/>
              <a:gd name="connsiteY7" fmla="*/ 83053 h 193338"/>
              <a:gd name="connsiteX0" fmla="*/ 0 w 318261"/>
              <a:gd name="connsiteY0" fmla="*/ 70350 h 180635"/>
              <a:gd name="connsiteX1" fmla="*/ 124290 w 318261"/>
              <a:gd name="connsiteY1" fmla="*/ 70350 h 180635"/>
              <a:gd name="connsiteX2" fmla="*/ 100303 w 318261"/>
              <a:gd name="connsiteY2" fmla="*/ 0 h 180635"/>
              <a:gd name="connsiteX3" fmla="*/ 318261 w 318261"/>
              <a:gd name="connsiteY3" fmla="*/ 85376 h 180635"/>
              <a:gd name="connsiteX4" fmla="*/ 122678 w 318261"/>
              <a:gd name="connsiteY4" fmla="*/ 180635 h 180635"/>
              <a:gd name="connsiteX5" fmla="*/ 128850 w 318261"/>
              <a:gd name="connsiteY5" fmla="*/ 100751 h 180635"/>
              <a:gd name="connsiteX6" fmla="*/ 0 w 318261"/>
              <a:gd name="connsiteY6" fmla="*/ 97665 h 180635"/>
              <a:gd name="connsiteX7" fmla="*/ 0 w 318261"/>
              <a:gd name="connsiteY7" fmla="*/ 70350 h 180635"/>
              <a:gd name="connsiteX0" fmla="*/ 0 w 311911"/>
              <a:gd name="connsiteY0" fmla="*/ 70350 h 180635"/>
              <a:gd name="connsiteX1" fmla="*/ 124290 w 311911"/>
              <a:gd name="connsiteY1" fmla="*/ 70350 h 180635"/>
              <a:gd name="connsiteX2" fmla="*/ 100303 w 311911"/>
              <a:gd name="connsiteY2" fmla="*/ 0 h 180635"/>
              <a:gd name="connsiteX3" fmla="*/ 311911 w 311911"/>
              <a:gd name="connsiteY3" fmla="*/ 89609 h 180635"/>
              <a:gd name="connsiteX4" fmla="*/ 122678 w 311911"/>
              <a:gd name="connsiteY4" fmla="*/ 180635 h 180635"/>
              <a:gd name="connsiteX5" fmla="*/ 128850 w 311911"/>
              <a:gd name="connsiteY5" fmla="*/ 100751 h 180635"/>
              <a:gd name="connsiteX6" fmla="*/ 0 w 311911"/>
              <a:gd name="connsiteY6" fmla="*/ 97665 h 180635"/>
              <a:gd name="connsiteX7" fmla="*/ 0 w 311911"/>
              <a:gd name="connsiteY7" fmla="*/ 70350 h 180635"/>
              <a:gd name="connsiteX0" fmla="*/ 0 w 399223"/>
              <a:gd name="connsiteY0" fmla="*/ 73525 h 180635"/>
              <a:gd name="connsiteX1" fmla="*/ 211602 w 399223"/>
              <a:gd name="connsiteY1" fmla="*/ 70350 h 180635"/>
              <a:gd name="connsiteX2" fmla="*/ 187615 w 399223"/>
              <a:gd name="connsiteY2" fmla="*/ 0 h 180635"/>
              <a:gd name="connsiteX3" fmla="*/ 399223 w 399223"/>
              <a:gd name="connsiteY3" fmla="*/ 89609 h 180635"/>
              <a:gd name="connsiteX4" fmla="*/ 209990 w 399223"/>
              <a:gd name="connsiteY4" fmla="*/ 180635 h 180635"/>
              <a:gd name="connsiteX5" fmla="*/ 216162 w 399223"/>
              <a:gd name="connsiteY5" fmla="*/ 100751 h 180635"/>
              <a:gd name="connsiteX6" fmla="*/ 87312 w 399223"/>
              <a:gd name="connsiteY6" fmla="*/ 97665 h 180635"/>
              <a:gd name="connsiteX7" fmla="*/ 0 w 399223"/>
              <a:gd name="connsiteY7" fmla="*/ 73525 h 180635"/>
              <a:gd name="connsiteX0" fmla="*/ 26988 w 426211"/>
              <a:gd name="connsiteY0" fmla="*/ 73525 h 180635"/>
              <a:gd name="connsiteX1" fmla="*/ 238590 w 426211"/>
              <a:gd name="connsiteY1" fmla="*/ 70350 h 180635"/>
              <a:gd name="connsiteX2" fmla="*/ 214603 w 426211"/>
              <a:gd name="connsiteY2" fmla="*/ 0 h 180635"/>
              <a:gd name="connsiteX3" fmla="*/ 426211 w 426211"/>
              <a:gd name="connsiteY3" fmla="*/ 89609 h 180635"/>
              <a:gd name="connsiteX4" fmla="*/ 236978 w 426211"/>
              <a:gd name="connsiteY4" fmla="*/ 180635 h 180635"/>
              <a:gd name="connsiteX5" fmla="*/ 243150 w 426211"/>
              <a:gd name="connsiteY5" fmla="*/ 100751 h 180635"/>
              <a:gd name="connsiteX6" fmla="*/ 0 w 426211"/>
              <a:gd name="connsiteY6" fmla="*/ 104015 h 180635"/>
              <a:gd name="connsiteX7" fmla="*/ 26988 w 426211"/>
              <a:gd name="connsiteY7" fmla="*/ 73525 h 180635"/>
              <a:gd name="connsiteX0" fmla="*/ 0 w 1173923"/>
              <a:gd name="connsiteY0" fmla="*/ 76700 h 180635"/>
              <a:gd name="connsiteX1" fmla="*/ 986302 w 1173923"/>
              <a:gd name="connsiteY1" fmla="*/ 70350 h 180635"/>
              <a:gd name="connsiteX2" fmla="*/ 962315 w 1173923"/>
              <a:gd name="connsiteY2" fmla="*/ 0 h 180635"/>
              <a:gd name="connsiteX3" fmla="*/ 1173923 w 1173923"/>
              <a:gd name="connsiteY3" fmla="*/ 89609 h 180635"/>
              <a:gd name="connsiteX4" fmla="*/ 984690 w 1173923"/>
              <a:gd name="connsiteY4" fmla="*/ 180635 h 180635"/>
              <a:gd name="connsiteX5" fmla="*/ 990862 w 1173923"/>
              <a:gd name="connsiteY5" fmla="*/ 100751 h 180635"/>
              <a:gd name="connsiteX6" fmla="*/ 747712 w 1173923"/>
              <a:gd name="connsiteY6" fmla="*/ 104015 h 180635"/>
              <a:gd name="connsiteX7" fmla="*/ 0 w 1173923"/>
              <a:gd name="connsiteY7" fmla="*/ 76700 h 180635"/>
              <a:gd name="connsiteX0" fmla="*/ 7938 w 1181861"/>
              <a:gd name="connsiteY0" fmla="*/ 76700 h 180635"/>
              <a:gd name="connsiteX1" fmla="*/ 994240 w 1181861"/>
              <a:gd name="connsiteY1" fmla="*/ 70350 h 180635"/>
              <a:gd name="connsiteX2" fmla="*/ 970253 w 1181861"/>
              <a:gd name="connsiteY2" fmla="*/ 0 h 180635"/>
              <a:gd name="connsiteX3" fmla="*/ 1181861 w 1181861"/>
              <a:gd name="connsiteY3" fmla="*/ 89609 h 180635"/>
              <a:gd name="connsiteX4" fmla="*/ 992628 w 1181861"/>
              <a:gd name="connsiteY4" fmla="*/ 180635 h 180635"/>
              <a:gd name="connsiteX5" fmla="*/ 998800 w 1181861"/>
              <a:gd name="connsiteY5" fmla="*/ 100751 h 180635"/>
              <a:gd name="connsiteX6" fmla="*/ 0 w 1181861"/>
              <a:gd name="connsiteY6" fmla="*/ 108778 h 180635"/>
              <a:gd name="connsiteX7" fmla="*/ 7938 w 1181861"/>
              <a:gd name="connsiteY7" fmla="*/ 76700 h 180635"/>
              <a:gd name="connsiteX0" fmla="*/ 7938 w 1181861"/>
              <a:gd name="connsiteY0" fmla="*/ 76700 h 180635"/>
              <a:gd name="connsiteX1" fmla="*/ 994240 w 1181861"/>
              <a:gd name="connsiteY1" fmla="*/ 70350 h 180635"/>
              <a:gd name="connsiteX2" fmla="*/ 970253 w 1181861"/>
              <a:gd name="connsiteY2" fmla="*/ 0 h 180635"/>
              <a:gd name="connsiteX3" fmla="*/ 1181861 w 1181861"/>
              <a:gd name="connsiteY3" fmla="*/ 89609 h 180635"/>
              <a:gd name="connsiteX4" fmla="*/ 992628 w 1181861"/>
              <a:gd name="connsiteY4" fmla="*/ 180635 h 180635"/>
              <a:gd name="connsiteX5" fmla="*/ 997213 w 1181861"/>
              <a:gd name="connsiteY5" fmla="*/ 102338 h 180635"/>
              <a:gd name="connsiteX6" fmla="*/ 0 w 1181861"/>
              <a:gd name="connsiteY6" fmla="*/ 108778 h 180635"/>
              <a:gd name="connsiteX7" fmla="*/ 7938 w 1181861"/>
              <a:gd name="connsiteY7" fmla="*/ 76700 h 180635"/>
              <a:gd name="connsiteX0" fmla="*/ 12701 w 1186624"/>
              <a:gd name="connsiteY0" fmla="*/ 76700 h 180635"/>
              <a:gd name="connsiteX1" fmla="*/ 999003 w 1186624"/>
              <a:gd name="connsiteY1" fmla="*/ 70350 h 180635"/>
              <a:gd name="connsiteX2" fmla="*/ 975016 w 1186624"/>
              <a:gd name="connsiteY2" fmla="*/ 0 h 180635"/>
              <a:gd name="connsiteX3" fmla="*/ 1186624 w 1186624"/>
              <a:gd name="connsiteY3" fmla="*/ 89609 h 180635"/>
              <a:gd name="connsiteX4" fmla="*/ 997391 w 1186624"/>
              <a:gd name="connsiteY4" fmla="*/ 180635 h 180635"/>
              <a:gd name="connsiteX5" fmla="*/ 1001976 w 1186624"/>
              <a:gd name="connsiteY5" fmla="*/ 102338 h 180635"/>
              <a:gd name="connsiteX6" fmla="*/ 0 w 1186624"/>
              <a:gd name="connsiteY6" fmla="*/ 111953 h 180635"/>
              <a:gd name="connsiteX7" fmla="*/ 12701 w 1186624"/>
              <a:gd name="connsiteY7" fmla="*/ 76700 h 180635"/>
              <a:gd name="connsiteX0" fmla="*/ 14289 w 1188212"/>
              <a:gd name="connsiteY0" fmla="*/ 76700 h 180635"/>
              <a:gd name="connsiteX1" fmla="*/ 1000591 w 1188212"/>
              <a:gd name="connsiteY1" fmla="*/ 70350 h 180635"/>
              <a:gd name="connsiteX2" fmla="*/ 976604 w 1188212"/>
              <a:gd name="connsiteY2" fmla="*/ 0 h 180635"/>
              <a:gd name="connsiteX3" fmla="*/ 1188212 w 1188212"/>
              <a:gd name="connsiteY3" fmla="*/ 89609 h 180635"/>
              <a:gd name="connsiteX4" fmla="*/ 998979 w 1188212"/>
              <a:gd name="connsiteY4" fmla="*/ 180635 h 180635"/>
              <a:gd name="connsiteX5" fmla="*/ 1003564 w 1188212"/>
              <a:gd name="connsiteY5" fmla="*/ 102338 h 180635"/>
              <a:gd name="connsiteX6" fmla="*/ 0 w 1188212"/>
              <a:gd name="connsiteY6" fmla="*/ 108781 h 180635"/>
              <a:gd name="connsiteX7" fmla="*/ 14289 w 1188212"/>
              <a:gd name="connsiteY7" fmla="*/ 76700 h 180635"/>
              <a:gd name="connsiteX0" fmla="*/ 14289 w 1188212"/>
              <a:gd name="connsiteY0" fmla="*/ 76700 h 180638"/>
              <a:gd name="connsiteX1" fmla="*/ 1000591 w 1188212"/>
              <a:gd name="connsiteY1" fmla="*/ 70350 h 180638"/>
              <a:gd name="connsiteX2" fmla="*/ 97660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3564 w 1188212"/>
              <a:gd name="connsiteY5" fmla="*/ 102338 h 180638"/>
              <a:gd name="connsiteX6" fmla="*/ 0 w 1188212"/>
              <a:gd name="connsiteY6" fmla="*/ 108781 h 180638"/>
              <a:gd name="connsiteX7" fmla="*/ 14289 w 1188212"/>
              <a:gd name="connsiteY7" fmla="*/ 76700 h 180638"/>
              <a:gd name="connsiteX0" fmla="*/ 14289 w 1188212"/>
              <a:gd name="connsiteY0" fmla="*/ 76700 h 180638"/>
              <a:gd name="connsiteX1" fmla="*/ 1000591 w 1188212"/>
              <a:gd name="connsiteY1" fmla="*/ 703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3564 w 1188212"/>
              <a:gd name="connsiteY5" fmla="*/ 102338 h 180638"/>
              <a:gd name="connsiteX6" fmla="*/ 0 w 1188212"/>
              <a:gd name="connsiteY6" fmla="*/ 108781 h 180638"/>
              <a:gd name="connsiteX7" fmla="*/ 14289 w 1188212"/>
              <a:gd name="connsiteY7" fmla="*/ 76700 h 180638"/>
              <a:gd name="connsiteX0" fmla="*/ 14289 w 1188212"/>
              <a:gd name="connsiteY0" fmla="*/ 76700 h 180638"/>
              <a:gd name="connsiteX1" fmla="*/ 1000591 w 1188212"/>
              <a:gd name="connsiteY1" fmla="*/ 703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108781 h 180638"/>
              <a:gd name="connsiteX7" fmla="*/ 14289 w 1188212"/>
              <a:gd name="connsiteY7" fmla="*/ 76700 h 180638"/>
              <a:gd name="connsiteX0" fmla="*/ 14289 w 1188212"/>
              <a:gd name="connsiteY0" fmla="*/ 76700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108781 h 180638"/>
              <a:gd name="connsiteX7" fmla="*/ 14289 w 1188212"/>
              <a:gd name="connsiteY7" fmla="*/ 76700 h 180638"/>
              <a:gd name="connsiteX0" fmla="*/ 14289 w 1188212"/>
              <a:gd name="connsiteY0" fmla="*/ 76700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93964 h 180638"/>
              <a:gd name="connsiteX7" fmla="*/ 14289 w 1188212"/>
              <a:gd name="connsiteY7" fmla="*/ 76700 h 180638"/>
              <a:gd name="connsiteX0" fmla="*/ 12172 w 1188212"/>
              <a:gd name="connsiteY0" fmla="*/ 80934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93964 h 180638"/>
              <a:gd name="connsiteX7" fmla="*/ 12172 w 1188212"/>
              <a:gd name="connsiteY7" fmla="*/ 80934 h 180638"/>
              <a:gd name="connsiteX0" fmla="*/ 40747 w 1188212"/>
              <a:gd name="connsiteY0" fmla="*/ 82522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93964 h 180638"/>
              <a:gd name="connsiteX7" fmla="*/ 40747 w 1188212"/>
              <a:gd name="connsiteY7" fmla="*/ 82522 h 180638"/>
              <a:gd name="connsiteX0" fmla="*/ 55035 w 1188212"/>
              <a:gd name="connsiteY0" fmla="*/ 85697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93964 h 180638"/>
              <a:gd name="connsiteX7" fmla="*/ 55035 w 1188212"/>
              <a:gd name="connsiteY7" fmla="*/ 85697 h 180638"/>
              <a:gd name="connsiteX0" fmla="*/ 86126 w 1188212"/>
              <a:gd name="connsiteY0" fmla="*/ 85699 h 180638"/>
              <a:gd name="connsiteX1" fmla="*/ 1002708 w 1188212"/>
              <a:gd name="connsiteY1" fmla="*/ 83050 h 180638"/>
              <a:gd name="connsiteX2" fmla="*/ 970254 w 1188212"/>
              <a:gd name="connsiteY2" fmla="*/ 0 h 180638"/>
              <a:gd name="connsiteX3" fmla="*/ 1188212 w 1188212"/>
              <a:gd name="connsiteY3" fmla="*/ 89609 h 180638"/>
              <a:gd name="connsiteX4" fmla="*/ 997392 w 1188212"/>
              <a:gd name="connsiteY4" fmla="*/ 180638 h 180638"/>
              <a:gd name="connsiteX5" fmla="*/ 1009914 w 1188212"/>
              <a:gd name="connsiteY5" fmla="*/ 91754 h 180638"/>
              <a:gd name="connsiteX6" fmla="*/ 0 w 1188212"/>
              <a:gd name="connsiteY6" fmla="*/ 93964 h 180638"/>
              <a:gd name="connsiteX7" fmla="*/ 86126 w 1188212"/>
              <a:gd name="connsiteY7" fmla="*/ 85699 h 180638"/>
              <a:gd name="connsiteX0" fmla="*/ 103893 w 1205979"/>
              <a:gd name="connsiteY0" fmla="*/ 85699 h 180638"/>
              <a:gd name="connsiteX1" fmla="*/ 1020475 w 1205979"/>
              <a:gd name="connsiteY1" fmla="*/ 83050 h 180638"/>
              <a:gd name="connsiteX2" fmla="*/ 988021 w 1205979"/>
              <a:gd name="connsiteY2" fmla="*/ 0 h 180638"/>
              <a:gd name="connsiteX3" fmla="*/ 1205979 w 1205979"/>
              <a:gd name="connsiteY3" fmla="*/ 89609 h 180638"/>
              <a:gd name="connsiteX4" fmla="*/ 1015159 w 1205979"/>
              <a:gd name="connsiteY4" fmla="*/ 180638 h 180638"/>
              <a:gd name="connsiteX5" fmla="*/ 1027681 w 1205979"/>
              <a:gd name="connsiteY5" fmla="*/ 91754 h 180638"/>
              <a:gd name="connsiteX6" fmla="*/ 0 w 1205979"/>
              <a:gd name="connsiteY6" fmla="*/ 92486 h 180638"/>
              <a:gd name="connsiteX7" fmla="*/ 103893 w 1205979"/>
              <a:gd name="connsiteY7" fmla="*/ 85699 h 18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5979" h="180638">
                <a:moveTo>
                  <a:pt x="103893" y="85699"/>
                </a:moveTo>
                <a:lnTo>
                  <a:pt x="1020475" y="83050"/>
                </a:lnTo>
                <a:cubicBezTo>
                  <a:pt x="1020241" y="55366"/>
                  <a:pt x="988255" y="27684"/>
                  <a:pt x="988021" y="0"/>
                </a:cubicBezTo>
                <a:lnTo>
                  <a:pt x="1205979" y="89609"/>
                </a:lnTo>
                <a:lnTo>
                  <a:pt x="1015159" y="180638"/>
                </a:lnTo>
                <a:cubicBezTo>
                  <a:pt x="1015100" y="152600"/>
                  <a:pt x="1027740" y="119792"/>
                  <a:pt x="1027681" y="91754"/>
                </a:cubicBezTo>
                <a:lnTo>
                  <a:pt x="0" y="92486"/>
                </a:lnTo>
                <a:lnTo>
                  <a:pt x="103893" y="85699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661300" y="4673126"/>
                <a:ext cx="785023" cy="42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[m]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00" y="4673126"/>
                <a:ext cx="785023" cy="429020"/>
              </a:xfrm>
              <a:prstGeom prst="rect">
                <a:avLst/>
              </a:prstGeom>
              <a:blipFill>
                <a:blip r:embed="rId5"/>
                <a:stretch>
                  <a:fillRect t="-7143" r="-546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矢印 2"/>
          <p:cNvSpPr/>
          <p:nvPr/>
        </p:nvSpPr>
        <p:spPr>
          <a:xfrm rot="21421789" flipH="1" flipV="1">
            <a:off x="1537126" y="4581045"/>
            <a:ext cx="391435" cy="184162"/>
          </a:xfrm>
          <a:custGeom>
            <a:avLst/>
            <a:gdLst>
              <a:gd name="connsiteX0" fmla="*/ 0 w 257365"/>
              <a:gd name="connsiteY0" fmla="*/ 70754 h 168823"/>
              <a:gd name="connsiteX1" fmla="*/ 124290 w 257365"/>
              <a:gd name="connsiteY1" fmla="*/ 70754 h 168823"/>
              <a:gd name="connsiteX2" fmla="*/ 124290 w 257365"/>
              <a:gd name="connsiteY2" fmla="*/ 0 h 168823"/>
              <a:gd name="connsiteX3" fmla="*/ 257365 w 257365"/>
              <a:gd name="connsiteY3" fmla="*/ 84412 h 168823"/>
              <a:gd name="connsiteX4" fmla="*/ 124290 w 257365"/>
              <a:gd name="connsiteY4" fmla="*/ 168823 h 168823"/>
              <a:gd name="connsiteX5" fmla="*/ 124290 w 257365"/>
              <a:gd name="connsiteY5" fmla="*/ 98069 h 168823"/>
              <a:gd name="connsiteX6" fmla="*/ 0 w 257365"/>
              <a:gd name="connsiteY6" fmla="*/ 98069 h 168823"/>
              <a:gd name="connsiteX7" fmla="*/ 0 w 257365"/>
              <a:gd name="connsiteY7" fmla="*/ 70754 h 168823"/>
              <a:gd name="connsiteX0" fmla="*/ 0 w 257365"/>
              <a:gd name="connsiteY0" fmla="*/ 69938 h 168007"/>
              <a:gd name="connsiteX1" fmla="*/ 124290 w 257365"/>
              <a:gd name="connsiteY1" fmla="*/ 69938 h 168007"/>
              <a:gd name="connsiteX2" fmla="*/ 93764 w 257365"/>
              <a:gd name="connsiteY2" fmla="*/ 0 h 168007"/>
              <a:gd name="connsiteX3" fmla="*/ 257365 w 257365"/>
              <a:gd name="connsiteY3" fmla="*/ 83596 h 168007"/>
              <a:gd name="connsiteX4" fmla="*/ 124290 w 257365"/>
              <a:gd name="connsiteY4" fmla="*/ 168007 h 168007"/>
              <a:gd name="connsiteX5" fmla="*/ 124290 w 257365"/>
              <a:gd name="connsiteY5" fmla="*/ 97253 h 168007"/>
              <a:gd name="connsiteX6" fmla="*/ 0 w 257365"/>
              <a:gd name="connsiteY6" fmla="*/ 97253 h 168007"/>
              <a:gd name="connsiteX7" fmla="*/ 0 w 257365"/>
              <a:gd name="connsiteY7" fmla="*/ 69938 h 168007"/>
              <a:gd name="connsiteX0" fmla="*/ 0 w 257365"/>
              <a:gd name="connsiteY0" fmla="*/ 69938 h 165481"/>
              <a:gd name="connsiteX1" fmla="*/ 124290 w 257365"/>
              <a:gd name="connsiteY1" fmla="*/ 69938 h 165481"/>
              <a:gd name="connsiteX2" fmla="*/ 93764 w 257365"/>
              <a:gd name="connsiteY2" fmla="*/ 0 h 165481"/>
              <a:gd name="connsiteX3" fmla="*/ 257365 w 257365"/>
              <a:gd name="connsiteY3" fmla="*/ 83596 h 165481"/>
              <a:gd name="connsiteX4" fmla="*/ 166246 w 257365"/>
              <a:gd name="connsiteY4" fmla="*/ 165481 h 165481"/>
              <a:gd name="connsiteX5" fmla="*/ 124290 w 257365"/>
              <a:gd name="connsiteY5" fmla="*/ 97253 h 165481"/>
              <a:gd name="connsiteX6" fmla="*/ 0 w 257365"/>
              <a:gd name="connsiteY6" fmla="*/ 97253 h 165481"/>
              <a:gd name="connsiteX7" fmla="*/ 0 w 257365"/>
              <a:gd name="connsiteY7" fmla="*/ 69938 h 165481"/>
              <a:gd name="connsiteX0" fmla="*/ 0 w 257365"/>
              <a:gd name="connsiteY0" fmla="*/ 69938 h 165481"/>
              <a:gd name="connsiteX1" fmla="*/ 124290 w 257365"/>
              <a:gd name="connsiteY1" fmla="*/ 69938 h 165481"/>
              <a:gd name="connsiteX2" fmla="*/ 93764 w 257365"/>
              <a:gd name="connsiteY2" fmla="*/ 0 h 165481"/>
              <a:gd name="connsiteX3" fmla="*/ 257365 w 257365"/>
              <a:gd name="connsiteY3" fmla="*/ 83596 h 165481"/>
              <a:gd name="connsiteX4" fmla="*/ 166246 w 257365"/>
              <a:gd name="connsiteY4" fmla="*/ 165481 h 165481"/>
              <a:gd name="connsiteX5" fmla="*/ 135308 w 257365"/>
              <a:gd name="connsiteY5" fmla="*/ 98692 h 165481"/>
              <a:gd name="connsiteX6" fmla="*/ 0 w 257365"/>
              <a:gd name="connsiteY6" fmla="*/ 97253 h 165481"/>
              <a:gd name="connsiteX7" fmla="*/ 0 w 257365"/>
              <a:gd name="connsiteY7" fmla="*/ 69938 h 165481"/>
              <a:gd name="connsiteX0" fmla="*/ 0 w 257365"/>
              <a:gd name="connsiteY0" fmla="*/ 64534 h 160077"/>
              <a:gd name="connsiteX1" fmla="*/ 124290 w 257365"/>
              <a:gd name="connsiteY1" fmla="*/ 64534 h 160077"/>
              <a:gd name="connsiteX2" fmla="*/ 73845 w 257365"/>
              <a:gd name="connsiteY2" fmla="*/ 0 h 160077"/>
              <a:gd name="connsiteX3" fmla="*/ 257365 w 257365"/>
              <a:gd name="connsiteY3" fmla="*/ 78192 h 160077"/>
              <a:gd name="connsiteX4" fmla="*/ 166246 w 257365"/>
              <a:gd name="connsiteY4" fmla="*/ 160077 h 160077"/>
              <a:gd name="connsiteX5" fmla="*/ 135308 w 257365"/>
              <a:gd name="connsiteY5" fmla="*/ 93288 h 160077"/>
              <a:gd name="connsiteX6" fmla="*/ 0 w 257365"/>
              <a:gd name="connsiteY6" fmla="*/ 91849 h 160077"/>
              <a:gd name="connsiteX7" fmla="*/ 0 w 257365"/>
              <a:gd name="connsiteY7" fmla="*/ 64534 h 16007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35308 w 257365"/>
              <a:gd name="connsiteY5" fmla="*/ 93288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40030 w 257365"/>
              <a:gd name="connsiteY5" fmla="*/ 93905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57365"/>
              <a:gd name="connsiteY0" fmla="*/ 64534 h 159467"/>
              <a:gd name="connsiteX1" fmla="*/ 124290 w 257365"/>
              <a:gd name="connsiteY1" fmla="*/ 64534 h 159467"/>
              <a:gd name="connsiteX2" fmla="*/ 73845 w 257365"/>
              <a:gd name="connsiteY2" fmla="*/ 0 h 159467"/>
              <a:gd name="connsiteX3" fmla="*/ 257365 w 257365"/>
              <a:gd name="connsiteY3" fmla="*/ 78192 h 159467"/>
              <a:gd name="connsiteX4" fmla="*/ 198345 w 257365"/>
              <a:gd name="connsiteY4" fmla="*/ 159467 h 159467"/>
              <a:gd name="connsiteX5" fmla="*/ 147901 w 257365"/>
              <a:gd name="connsiteY5" fmla="*/ 94933 h 159467"/>
              <a:gd name="connsiteX6" fmla="*/ 0 w 257365"/>
              <a:gd name="connsiteY6" fmla="*/ 91849 h 159467"/>
              <a:gd name="connsiteX7" fmla="*/ 0 w 257365"/>
              <a:gd name="connsiteY7" fmla="*/ 64534 h 159467"/>
              <a:gd name="connsiteX0" fmla="*/ 0 w 296719"/>
              <a:gd name="connsiteY0" fmla="*/ 64534 h 159467"/>
              <a:gd name="connsiteX1" fmla="*/ 124290 w 296719"/>
              <a:gd name="connsiteY1" fmla="*/ 64534 h 159467"/>
              <a:gd name="connsiteX2" fmla="*/ 73845 w 296719"/>
              <a:gd name="connsiteY2" fmla="*/ 0 h 159467"/>
              <a:gd name="connsiteX3" fmla="*/ 296719 w 296719"/>
              <a:gd name="connsiteY3" fmla="*/ 83332 h 159467"/>
              <a:gd name="connsiteX4" fmla="*/ 198345 w 296719"/>
              <a:gd name="connsiteY4" fmla="*/ 159467 h 159467"/>
              <a:gd name="connsiteX5" fmla="*/ 147901 w 296719"/>
              <a:gd name="connsiteY5" fmla="*/ 94933 h 159467"/>
              <a:gd name="connsiteX6" fmla="*/ 0 w 296719"/>
              <a:gd name="connsiteY6" fmla="*/ 91849 h 159467"/>
              <a:gd name="connsiteX7" fmla="*/ 0 w 296719"/>
              <a:gd name="connsiteY7" fmla="*/ 64534 h 159467"/>
              <a:gd name="connsiteX0" fmla="*/ 0 w 301653"/>
              <a:gd name="connsiteY0" fmla="*/ 64534 h 159467"/>
              <a:gd name="connsiteX1" fmla="*/ 124290 w 301653"/>
              <a:gd name="connsiteY1" fmla="*/ 64534 h 159467"/>
              <a:gd name="connsiteX2" fmla="*/ 73845 w 301653"/>
              <a:gd name="connsiteY2" fmla="*/ 0 h 159467"/>
              <a:gd name="connsiteX3" fmla="*/ 301653 w 301653"/>
              <a:gd name="connsiteY3" fmla="*/ 45553 h 159467"/>
              <a:gd name="connsiteX4" fmla="*/ 198345 w 301653"/>
              <a:gd name="connsiteY4" fmla="*/ 159467 h 159467"/>
              <a:gd name="connsiteX5" fmla="*/ 147901 w 301653"/>
              <a:gd name="connsiteY5" fmla="*/ 94933 h 159467"/>
              <a:gd name="connsiteX6" fmla="*/ 0 w 301653"/>
              <a:gd name="connsiteY6" fmla="*/ 91849 h 159467"/>
              <a:gd name="connsiteX7" fmla="*/ 0 w 301653"/>
              <a:gd name="connsiteY7" fmla="*/ 64534 h 159467"/>
              <a:gd name="connsiteX0" fmla="*/ 0 w 303973"/>
              <a:gd name="connsiteY0" fmla="*/ 64534 h 159467"/>
              <a:gd name="connsiteX1" fmla="*/ 124290 w 303973"/>
              <a:gd name="connsiteY1" fmla="*/ 64534 h 159467"/>
              <a:gd name="connsiteX2" fmla="*/ 73845 w 303973"/>
              <a:gd name="connsiteY2" fmla="*/ 0 h 159467"/>
              <a:gd name="connsiteX3" fmla="*/ 303973 w 303973"/>
              <a:gd name="connsiteY3" fmla="*/ 89082 h 159467"/>
              <a:gd name="connsiteX4" fmla="*/ 198345 w 303973"/>
              <a:gd name="connsiteY4" fmla="*/ 159467 h 159467"/>
              <a:gd name="connsiteX5" fmla="*/ 147901 w 303973"/>
              <a:gd name="connsiteY5" fmla="*/ 94933 h 159467"/>
              <a:gd name="connsiteX6" fmla="*/ 0 w 303973"/>
              <a:gd name="connsiteY6" fmla="*/ 91849 h 159467"/>
              <a:gd name="connsiteX7" fmla="*/ 0 w 303973"/>
              <a:gd name="connsiteY7" fmla="*/ 64534 h 159467"/>
              <a:gd name="connsiteX0" fmla="*/ 0 w 303973"/>
              <a:gd name="connsiteY0" fmla="*/ 64534 h 159467"/>
              <a:gd name="connsiteX1" fmla="*/ 124290 w 303973"/>
              <a:gd name="connsiteY1" fmla="*/ 64534 h 159467"/>
              <a:gd name="connsiteX2" fmla="*/ 73845 w 303973"/>
              <a:gd name="connsiteY2" fmla="*/ 0 h 159467"/>
              <a:gd name="connsiteX3" fmla="*/ 303973 w 303973"/>
              <a:gd name="connsiteY3" fmla="*/ 89082 h 159467"/>
              <a:gd name="connsiteX4" fmla="*/ 198345 w 303973"/>
              <a:gd name="connsiteY4" fmla="*/ 159467 h 159467"/>
              <a:gd name="connsiteX5" fmla="*/ 150433 w 303973"/>
              <a:gd name="connsiteY5" fmla="*/ 100066 h 159467"/>
              <a:gd name="connsiteX6" fmla="*/ 0 w 303973"/>
              <a:gd name="connsiteY6" fmla="*/ 91849 h 159467"/>
              <a:gd name="connsiteX7" fmla="*/ 0 w 303973"/>
              <a:gd name="connsiteY7" fmla="*/ 64534 h 159467"/>
              <a:gd name="connsiteX0" fmla="*/ 0 w 303973"/>
              <a:gd name="connsiteY0" fmla="*/ 64534 h 205316"/>
              <a:gd name="connsiteX1" fmla="*/ 124290 w 303973"/>
              <a:gd name="connsiteY1" fmla="*/ 64534 h 205316"/>
              <a:gd name="connsiteX2" fmla="*/ 73845 w 303973"/>
              <a:gd name="connsiteY2" fmla="*/ 0 h 205316"/>
              <a:gd name="connsiteX3" fmla="*/ 303973 w 303973"/>
              <a:gd name="connsiteY3" fmla="*/ 89082 h 205316"/>
              <a:gd name="connsiteX4" fmla="*/ 157135 w 303973"/>
              <a:gd name="connsiteY4" fmla="*/ 205316 h 205316"/>
              <a:gd name="connsiteX5" fmla="*/ 150433 w 303973"/>
              <a:gd name="connsiteY5" fmla="*/ 100066 h 205316"/>
              <a:gd name="connsiteX6" fmla="*/ 0 w 303973"/>
              <a:gd name="connsiteY6" fmla="*/ 91849 h 205316"/>
              <a:gd name="connsiteX7" fmla="*/ 0 w 303973"/>
              <a:gd name="connsiteY7" fmla="*/ 64534 h 205316"/>
              <a:gd name="connsiteX0" fmla="*/ 0 w 303973"/>
              <a:gd name="connsiteY0" fmla="*/ 64534 h 205316"/>
              <a:gd name="connsiteX1" fmla="*/ 143932 w 303973"/>
              <a:gd name="connsiteY1" fmla="*/ 73503 h 205316"/>
              <a:gd name="connsiteX2" fmla="*/ 73845 w 303973"/>
              <a:gd name="connsiteY2" fmla="*/ 0 h 205316"/>
              <a:gd name="connsiteX3" fmla="*/ 303973 w 303973"/>
              <a:gd name="connsiteY3" fmla="*/ 89082 h 205316"/>
              <a:gd name="connsiteX4" fmla="*/ 157135 w 303973"/>
              <a:gd name="connsiteY4" fmla="*/ 205316 h 205316"/>
              <a:gd name="connsiteX5" fmla="*/ 150433 w 303973"/>
              <a:gd name="connsiteY5" fmla="*/ 100066 h 205316"/>
              <a:gd name="connsiteX6" fmla="*/ 0 w 303973"/>
              <a:gd name="connsiteY6" fmla="*/ 91849 h 205316"/>
              <a:gd name="connsiteX7" fmla="*/ 0 w 303973"/>
              <a:gd name="connsiteY7" fmla="*/ 64534 h 205316"/>
              <a:gd name="connsiteX0" fmla="*/ 0 w 303973"/>
              <a:gd name="connsiteY0" fmla="*/ 104017 h 244799"/>
              <a:gd name="connsiteX1" fmla="*/ 143932 w 303973"/>
              <a:gd name="connsiteY1" fmla="*/ 112986 h 244799"/>
              <a:gd name="connsiteX2" fmla="*/ 127031 w 303973"/>
              <a:gd name="connsiteY2" fmla="*/ 0 h 244799"/>
              <a:gd name="connsiteX3" fmla="*/ 303973 w 303973"/>
              <a:gd name="connsiteY3" fmla="*/ 128565 h 244799"/>
              <a:gd name="connsiteX4" fmla="*/ 157135 w 303973"/>
              <a:gd name="connsiteY4" fmla="*/ 244799 h 244799"/>
              <a:gd name="connsiteX5" fmla="*/ 150433 w 303973"/>
              <a:gd name="connsiteY5" fmla="*/ 139549 h 244799"/>
              <a:gd name="connsiteX6" fmla="*/ 0 w 303973"/>
              <a:gd name="connsiteY6" fmla="*/ 131332 h 244799"/>
              <a:gd name="connsiteX7" fmla="*/ 0 w 303973"/>
              <a:gd name="connsiteY7" fmla="*/ 104017 h 244799"/>
              <a:gd name="connsiteX0" fmla="*/ 0 w 418133"/>
              <a:gd name="connsiteY0" fmla="*/ 104017 h 244799"/>
              <a:gd name="connsiteX1" fmla="*/ 143932 w 418133"/>
              <a:gd name="connsiteY1" fmla="*/ 112986 h 244799"/>
              <a:gd name="connsiteX2" fmla="*/ 127031 w 418133"/>
              <a:gd name="connsiteY2" fmla="*/ 0 h 244799"/>
              <a:gd name="connsiteX3" fmla="*/ 418133 w 418133"/>
              <a:gd name="connsiteY3" fmla="*/ 137071 h 244799"/>
              <a:gd name="connsiteX4" fmla="*/ 157135 w 418133"/>
              <a:gd name="connsiteY4" fmla="*/ 244799 h 244799"/>
              <a:gd name="connsiteX5" fmla="*/ 150433 w 418133"/>
              <a:gd name="connsiteY5" fmla="*/ 139549 h 244799"/>
              <a:gd name="connsiteX6" fmla="*/ 0 w 418133"/>
              <a:gd name="connsiteY6" fmla="*/ 131332 h 244799"/>
              <a:gd name="connsiteX7" fmla="*/ 0 w 418133"/>
              <a:gd name="connsiteY7" fmla="*/ 104017 h 244799"/>
              <a:gd name="connsiteX0" fmla="*/ 0 w 418133"/>
              <a:gd name="connsiteY0" fmla="*/ 104017 h 242872"/>
              <a:gd name="connsiteX1" fmla="*/ 143932 w 418133"/>
              <a:gd name="connsiteY1" fmla="*/ 112986 h 242872"/>
              <a:gd name="connsiteX2" fmla="*/ 127031 w 418133"/>
              <a:gd name="connsiteY2" fmla="*/ 0 h 242872"/>
              <a:gd name="connsiteX3" fmla="*/ 418133 w 418133"/>
              <a:gd name="connsiteY3" fmla="*/ 137071 h 242872"/>
              <a:gd name="connsiteX4" fmla="*/ 93348 w 418133"/>
              <a:gd name="connsiteY4" fmla="*/ 242872 h 242872"/>
              <a:gd name="connsiteX5" fmla="*/ 150433 w 418133"/>
              <a:gd name="connsiteY5" fmla="*/ 139549 h 242872"/>
              <a:gd name="connsiteX6" fmla="*/ 0 w 418133"/>
              <a:gd name="connsiteY6" fmla="*/ 131332 h 242872"/>
              <a:gd name="connsiteX7" fmla="*/ 0 w 418133"/>
              <a:gd name="connsiteY7" fmla="*/ 104017 h 242872"/>
              <a:gd name="connsiteX0" fmla="*/ 0 w 418133"/>
              <a:gd name="connsiteY0" fmla="*/ 90062 h 228917"/>
              <a:gd name="connsiteX1" fmla="*/ 143932 w 418133"/>
              <a:gd name="connsiteY1" fmla="*/ 99031 h 228917"/>
              <a:gd name="connsiteX2" fmla="*/ 86784 w 418133"/>
              <a:gd name="connsiteY2" fmla="*/ 0 h 228917"/>
              <a:gd name="connsiteX3" fmla="*/ 418133 w 418133"/>
              <a:gd name="connsiteY3" fmla="*/ 123116 h 228917"/>
              <a:gd name="connsiteX4" fmla="*/ 93348 w 418133"/>
              <a:gd name="connsiteY4" fmla="*/ 228917 h 228917"/>
              <a:gd name="connsiteX5" fmla="*/ 150433 w 418133"/>
              <a:gd name="connsiteY5" fmla="*/ 125594 h 228917"/>
              <a:gd name="connsiteX6" fmla="*/ 0 w 418133"/>
              <a:gd name="connsiteY6" fmla="*/ 117377 h 228917"/>
              <a:gd name="connsiteX7" fmla="*/ 0 w 418133"/>
              <a:gd name="connsiteY7" fmla="*/ 90062 h 228917"/>
              <a:gd name="connsiteX0" fmla="*/ 0 w 418133"/>
              <a:gd name="connsiteY0" fmla="*/ 90062 h 226321"/>
              <a:gd name="connsiteX1" fmla="*/ 143932 w 418133"/>
              <a:gd name="connsiteY1" fmla="*/ 99031 h 226321"/>
              <a:gd name="connsiteX2" fmla="*/ 86784 w 418133"/>
              <a:gd name="connsiteY2" fmla="*/ 0 h 226321"/>
              <a:gd name="connsiteX3" fmla="*/ 418133 w 418133"/>
              <a:gd name="connsiteY3" fmla="*/ 123116 h 226321"/>
              <a:gd name="connsiteX4" fmla="*/ 122504 w 418133"/>
              <a:gd name="connsiteY4" fmla="*/ 226321 h 226321"/>
              <a:gd name="connsiteX5" fmla="*/ 150433 w 418133"/>
              <a:gd name="connsiteY5" fmla="*/ 125594 h 226321"/>
              <a:gd name="connsiteX6" fmla="*/ 0 w 418133"/>
              <a:gd name="connsiteY6" fmla="*/ 117377 h 226321"/>
              <a:gd name="connsiteX7" fmla="*/ 0 w 418133"/>
              <a:gd name="connsiteY7" fmla="*/ 90062 h 226321"/>
              <a:gd name="connsiteX0" fmla="*/ 0 w 418133"/>
              <a:gd name="connsiteY0" fmla="*/ 90062 h 225910"/>
              <a:gd name="connsiteX1" fmla="*/ 143932 w 418133"/>
              <a:gd name="connsiteY1" fmla="*/ 99031 h 225910"/>
              <a:gd name="connsiteX2" fmla="*/ 86784 w 418133"/>
              <a:gd name="connsiteY2" fmla="*/ 0 h 225910"/>
              <a:gd name="connsiteX3" fmla="*/ 418133 w 418133"/>
              <a:gd name="connsiteY3" fmla="*/ 123116 h 225910"/>
              <a:gd name="connsiteX4" fmla="*/ 119356 w 418133"/>
              <a:gd name="connsiteY4" fmla="*/ 225910 h 225910"/>
              <a:gd name="connsiteX5" fmla="*/ 150433 w 418133"/>
              <a:gd name="connsiteY5" fmla="*/ 125594 h 225910"/>
              <a:gd name="connsiteX6" fmla="*/ 0 w 418133"/>
              <a:gd name="connsiteY6" fmla="*/ 117377 h 225910"/>
              <a:gd name="connsiteX7" fmla="*/ 0 w 418133"/>
              <a:gd name="connsiteY7" fmla="*/ 90062 h 225910"/>
              <a:gd name="connsiteX0" fmla="*/ 0 w 418133"/>
              <a:gd name="connsiteY0" fmla="*/ 90062 h 211119"/>
              <a:gd name="connsiteX1" fmla="*/ 143932 w 418133"/>
              <a:gd name="connsiteY1" fmla="*/ 99031 h 211119"/>
              <a:gd name="connsiteX2" fmla="*/ 86784 w 418133"/>
              <a:gd name="connsiteY2" fmla="*/ 0 h 211119"/>
              <a:gd name="connsiteX3" fmla="*/ 418133 w 418133"/>
              <a:gd name="connsiteY3" fmla="*/ 123116 h 211119"/>
              <a:gd name="connsiteX4" fmla="*/ 136396 w 418133"/>
              <a:gd name="connsiteY4" fmla="*/ 211119 h 211119"/>
              <a:gd name="connsiteX5" fmla="*/ 150433 w 418133"/>
              <a:gd name="connsiteY5" fmla="*/ 125594 h 211119"/>
              <a:gd name="connsiteX6" fmla="*/ 0 w 418133"/>
              <a:gd name="connsiteY6" fmla="*/ 117377 h 211119"/>
              <a:gd name="connsiteX7" fmla="*/ 0 w 418133"/>
              <a:gd name="connsiteY7" fmla="*/ 90062 h 211119"/>
              <a:gd name="connsiteX0" fmla="*/ 0 w 418133"/>
              <a:gd name="connsiteY0" fmla="*/ 95122 h 216179"/>
              <a:gd name="connsiteX1" fmla="*/ 143932 w 418133"/>
              <a:gd name="connsiteY1" fmla="*/ 104091 h 216179"/>
              <a:gd name="connsiteX2" fmla="*/ 66713 w 418133"/>
              <a:gd name="connsiteY2" fmla="*/ 0 h 216179"/>
              <a:gd name="connsiteX3" fmla="*/ 418133 w 418133"/>
              <a:gd name="connsiteY3" fmla="*/ 128176 h 216179"/>
              <a:gd name="connsiteX4" fmla="*/ 136396 w 418133"/>
              <a:gd name="connsiteY4" fmla="*/ 216179 h 216179"/>
              <a:gd name="connsiteX5" fmla="*/ 150433 w 418133"/>
              <a:gd name="connsiteY5" fmla="*/ 130654 h 216179"/>
              <a:gd name="connsiteX6" fmla="*/ 0 w 418133"/>
              <a:gd name="connsiteY6" fmla="*/ 122437 h 216179"/>
              <a:gd name="connsiteX7" fmla="*/ 0 w 418133"/>
              <a:gd name="connsiteY7" fmla="*/ 95122 h 216179"/>
              <a:gd name="connsiteX0" fmla="*/ 0 w 418133"/>
              <a:gd name="connsiteY0" fmla="*/ 95122 h 217974"/>
              <a:gd name="connsiteX1" fmla="*/ 143932 w 418133"/>
              <a:gd name="connsiteY1" fmla="*/ 104091 h 217974"/>
              <a:gd name="connsiteX2" fmla="*/ 66713 w 418133"/>
              <a:gd name="connsiteY2" fmla="*/ 0 h 217974"/>
              <a:gd name="connsiteX3" fmla="*/ 418133 w 418133"/>
              <a:gd name="connsiteY3" fmla="*/ 128176 h 217974"/>
              <a:gd name="connsiteX4" fmla="*/ 152486 w 418133"/>
              <a:gd name="connsiteY4" fmla="*/ 217974 h 217974"/>
              <a:gd name="connsiteX5" fmla="*/ 150433 w 418133"/>
              <a:gd name="connsiteY5" fmla="*/ 130654 h 217974"/>
              <a:gd name="connsiteX6" fmla="*/ 0 w 418133"/>
              <a:gd name="connsiteY6" fmla="*/ 122437 h 217974"/>
              <a:gd name="connsiteX7" fmla="*/ 0 w 418133"/>
              <a:gd name="connsiteY7" fmla="*/ 95122 h 217974"/>
              <a:gd name="connsiteX0" fmla="*/ 0 w 418133"/>
              <a:gd name="connsiteY0" fmla="*/ 95337 h 218189"/>
              <a:gd name="connsiteX1" fmla="*/ 143932 w 418133"/>
              <a:gd name="connsiteY1" fmla="*/ 104306 h 218189"/>
              <a:gd name="connsiteX2" fmla="*/ 45122 w 418133"/>
              <a:gd name="connsiteY2" fmla="*/ 0 h 218189"/>
              <a:gd name="connsiteX3" fmla="*/ 418133 w 418133"/>
              <a:gd name="connsiteY3" fmla="*/ 128391 h 218189"/>
              <a:gd name="connsiteX4" fmla="*/ 152486 w 418133"/>
              <a:gd name="connsiteY4" fmla="*/ 218189 h 218189"/>
              <a:gd name="connsiteX5" fmla="*/ 150433 w 418133"/>
              <a:gd name="connsiteY5" fmla="*/ 130869 h 218189"/>
              <a:gd name="connsiteX6" fmla="*/ 0 w 418133"/>
              <a:gd name="connsiteY6" fmla="*/ 122652 h 218189"/>
              <a:gd name="connsiteX7" fmla="*/ 0 w 418133"/>
              <a:gd name="connsiteY7" fmla="*/ 95337 h 218189"/>
              <a:gd name="connsiteX0" fmla="*/ 0 w 397149"/>
              <a:gd name="connsiteY0" fmla="*/ 95337 h 218189"/>
              <a:gd name="connsiteX1" fmla="*/ 143932 w 397149"/>
              <a:gd name="connsiteY1" fmla="*/ 104306 h 218189"/>
              <a:gd name="connsiteX2" fmla="*/ 45122 w 397149"/>
              <a:gd name="connsiteY2" fmla="*/ 0 h 218189"/>
              <a:gd name="connsiteX3" fmla="*/ 397149 w 397149"/>
              <a:gd name="connsiteY3" fmla="*/ 73254 h 218189"/>
              <a:gd name="connsiteX4" fmla="*/ 152486 w 397149"/>
              <a:gd name="connsiteY4" fmla="*/ 218189 h 218189"/>
              <a:gd name="connsiteX5" fmla="*/ 150433 w 397149"/>
              <a:gd name="connsiteY5" fmla="*/ 130869 h 218189"/>
              <a:gd name="connsiteX6" fmla="*/ 0 w 397149"/>
              <a:gd name="connsiteY6" fmla="*/ 122652 h 218189"/>
              <a:gd name="connsiteX7" fmla="*/ 0 w 397149"/>
              <a:gd name="connsiteY7" fmla="*/ 95337 h 218189"/>
              <a:gd name="connsiteX0" fmla="*/ 0 w 397149"/>
              <a:gd name="connsiteY0" fmla="*/ 95337 h 218189"/>
              <a:gd name="connsiteX1" fmla="*/ 143932 w 397149"/>
              <a:gd name="connsiteY1" fmla="*/ 104306 h 218189"/>
              <a:gd name="connsiteX2" fmla="*/ 45122 w 397149"/>
              <a:gd name="connsiteY2" fmla="*/ 0 h 218189"/>
              <a:gd name="connsiteX3" fmla="*/ 397149 w 397149"/>
              <a:gd name="connsiteY3" fmla="*/ 73254 h 218189"/>
              <a:gd name="connsiteX4" fmla="*/ 152486 w 397149"/>
              <a:gd name="connsiteY4" fmla="*/ 218189 h 218189"/>
              <a:gd name="connsiteX5" fmla="*/ 150433 w 397149"/>
              <a:gd name="connsiteY5" fmla="*/ 130869 h 218189"/>
              <a:gd name="connsiteX6" fmla="*/ 0 w 397149"/>
              <a:gd name="connsiteY6" fmla="*/ 122652 h 218189"/>
              <a:gd name="connsiteX7" fmla="*/ 0 w 397149"/>
              <a:gd name="connsiteY7" fmla="*/ 95337 h 218189"/>
              <a:gd name="connsiteX0" fmla="*/ 0 w 397149"/>
              <a:gd name="connsiteY0" fmla="*/ 95337 h 218189"/>
              <a:gd name="connsiteX1" fmla="*/ 143932 w 397149"/>
              <a:gd name="connsiteY1" fmla="*/ 104306 h 218189"/>
              <a:gd name="connsiteX2" fmla="*/ 45122 w 397149"/>
              <a:gd name="connsiteY2" fmla="*/ 0 h 218189"/>
              <a:gd name="connsiteX3" fmla="*/ 397149 w 397149"/>
              <a:gd name="connsiteY3" fmla="*/ 73254 h 218189"/>
              <a:gd name="connsiteX4" fmla="*/ 152486 w 397149"/>
              <a:gd name="connsiteY4" fmla="*/ 218189 h 218189"/>
              <a:gd name="connsiteX5" fmla="*/ 150433 w 397149"/>
              <a:gd name="connsiteY5" fmla="*/ 130869 h 218189"/>
              <a:gd name="connsiteX6" fmla="*/ 0 w 397149"/>
              <a:gd name="connsiteY6" fmla="*/ 122652 h 218189"/>
              <a:gd name="connsiteX7" fmla="*/ 0 w 397149"/>
              <a:gd name="connsiteY7" fmla="*/ 95337 h 218189"/>
              <a:gd name="connsiteX0" fmla="*/ 0 w 397149"/>
              <a:gd name="connsiteY0" fmla="*/ 95337 h 218189"/>
              <a:gd name="connsiteX1" fmla="*/ 143932 w 397149"/>
              <a:gd name="connsiteY1" fmla="*/ 104306 h 218189"/>
              <a:gd name="connsiteX2" fmla="*/ 45122 w 397149"/>
              <a:gd name="connsiteY2" fmla="*/ 0 h 218189"/>
              <a:gd name="connsiteX3" fmla="*/ 397149 w 397149"/>
              <a:gd name="connsiteY3" fmla="*/ 73254 h 218189"/>
              <a:gd name="connsiteX4" fmla="*/ 152486 w 397149"/>
              <a:gd name="connsiteY4" fmla="*/ 218189 h 218189"/>
              <a:gd name="connsiteX5" fmla="*/ 150433 w 397149"/>
              <a:gd name="connsiteY5" fmla="*/ 130869 h 218189"/>
              <a:gd name="connsiteX6" fmla="*/ 0 w 397149"/>
              <a:gd name="connsiteY6" fmla="*/ 122652 h 218189"/>
              <a:gd name="connsiteX7" fmla="*/ 0 w 397149"/>
              <a:gd name="connsiteY7" fmla="*/ 95337 h 218189"/>
              <a:gd name="connsiteX0" fmla="*/ 0 w 397149"/>
              <a:gd name="connsiteY0" fmla="*/ 95337 h 218189"/>
              <a:gd name="connsiteX1" fmla="*/ 143932 w 397149"/>
              <a:gd name="connsiteY1" fmla="*/ 104306 h 218189"/>
              <a:gd name="connsiteX2" fmla="*/ 45122 w 397149"/>
              <a:gd name="connsiteY2" fmla="*/ 0 h 218189"/>
              <a:gd name="connsiteX3" fmla="*/ 397149 w 397149"/>
              <a:gd name="connsiteY3" fmla="*/ 73254 h 218189"/>
              <a:gd name="connsiteX4" fmla="*/ 152486 w 397149"/>
              <a:gd name="connsiteY4" fmla="*/ 218189 h 218189"/>
              <a:gd name="connsiteX5" fmla="*/ 150433 w 397149"/>
              <a:gd name="connsiteY5" fmla="*/ 130869 h 218189"/>
              <a:gd name="connsiteX6" fmla="*/ 0 w 397149"/>
              <a:gd name="connsiteY6" fmla="*/ 122652 h 218189"/>
              <a:gd name="connsiteX7" fmla="*/ 0 w 397149"/>
              <a:gd name="connsiteY7" fmla="*/ 95337 h 218189"/>
              <a:gd name="connsiteX0" fmla="*/ 7164 w 404313"/>
              <a:gd name="connsiteY0" fmla="*/ 95337 h 218189"/>
              <a:gd name="connsiteX1" fmla="*/ 151096 w 404313"/>
              <a:gd name="connsiteY1" fmla="*/ 104306 h 218189"/>
              <a:gd name="connsiteX2" fmla="*/ 52286 w 404313"/>
              <a:gd name="connsiteY2" fmla="*/ 0 h 218189"/>
              <a:gd name="connsiteX3" fmla="*/ 404313 w 404313"/>
              <a:gd name="connsiteY3" fmla="*/ 73254 h 218189"/>
              <a:gd name="connsiteX4" fmla="*/ 159650 w 404313"/>
              <a:gd name="connsiteY4" fmla="*/ 218189 h 218189"/>
              <a:gd name="connsiteX5" fmla="*/ 157597 w 404313"/>
              <a:gd name="connsiteY5" fmla="*/ 130869 h 218189"/>
              <a:gd name="connsiteX6" fmla="*/ 0 w 404313"/>
              <a:gd name="connsiteY6" fmla="*/ 138176 h 218189"/>
              <a:gd name="connsiteX7" fmla="*/ 7164 w 404313"/>
              <a:gd name="connsiteY7" fmla="*/ 95337 h 218189"/>
              <a:gd name="connsiteX0" fmla="*/ 10252 w 407401"/>
              <a:gd name="connsiteY0" fmla="*/ 95337 h 218189"/>
              <a:gd name="connsiteX1" fmla="*/ 154184 w 407401"/>
              <a:gd name="connsiteY1" fmla="*/ 104306 h 218189"/>
              <a:gd name="connsiteX2" fmla="*/ 55374 w 407401"/>
              <a:gd name="connsiteY2" fmla="*/ 0 h 218189"/>
              <a:gd name="connsiteX3" fmla="*/ 407401 w 407401"/>
              <a:gd name="connsiteY3" fmla="*/ 73254 h 218189"/>
              <a:gd name="connsiteX4" fmla="*/ 162738 w 407401"/>
              <a:gd name="connsiteY4" fmla="*/ 218189 h 218189"/>
              <a:gd name="connsiteX5" fmla="*/ 160685 w 407401"/>
              <a:gd name="connsiteY5" fmla="*/ 130869 h 218189"/>
              <a:gd name="connsiteX6" fmla="*/ 0 w 407401"/>
              <a:gd name="connsiteY6" fmla="*/ 136425 h 218189"/>
              <a:gd name="connsiteX7" fmla="*/ 10252 w 407401"/>
              <a:gd name="connsiteY7" fmla="*/ 95337 h 218189"/>
              <a:gd name="connsiteX0" fmla="*/ 10252 w 407401"/>
              <a:gd name="connsiteY0" fmla="*/ 95337 h 218189"/>
              <a:gd name="connsiteX1" fmla="*/ 154184 w 407401"/>
              <a:gd name="connsiteY1" fmla="*/ 104306 h 218189"/>
              <a:gd name="connsiteX2" fmla="*/ 55374 w 407401"/>
              <a:gd name="connsiteY2" fmla="*/ 0 h 218189"/>
              <a:gd name="connsiteX3" fmla="*/ 407401 w 407401"/>
              <a:gd name="connsiteY3" fmla="*/ 73254 h 218189"/>
              <a:gd name="connsiteX4" fmla="*/ 162738 w 407401"/>
              <a:gd name="connsiteY4" fmla="*/ 218189 h 218189"/>
              <a:gd name="connsiteX5" fmla="*/ 159510 w 407401"/>
              <a:gd name="connsiteY5" fmla="*/ 122861 h 218189"/>
              <a:gd name="connsiteX6" fmla="*/ 0 w 407401"/>
              <a:gd name="connsiteY6" fmla="*/ 136425 h 218189"/>
              <a:gd name="connsiteX7" fmla="*/ 10252 w 407401"/>
              <a:gd name="connsiteY7" fmla="*/ 95337 h 218189"/>
              <a:gd name="connsiteX0" fmla="*/ 14866 w 407401"/>
              <a:gd name="connsiteY0" fmla="*/ 128958 h 218189"/>
              <a:gd name="connsiteX1" fmla="*/ 154184 w 407401"/>
              <a:gd name="connsiteY1" fmla="*/ 104306 h 218189"/>
              <a:gd name="connsiteX2" fmla="*/ 55374 w 407401"/>
              <a:gd name="connsiteY2" fmla="*/ 0 h 218189"/>
              <a:gd name="connsiteX3" fmla="*/ 407401 w 407401"/>
              <a:gd name="connsiteY3" fmla="*/ 73254 h 218189"/>
              <a:gd name="connsiteX4" fmla="*/ 162738 w 407401"/>
              <a:gd name="connsiteY4" fmla="*/ 218189 h 218189"/>
              <a:gd name="connsiteX5" fmla="*/ 159510 w 407401"/>
              <a:gd name="connsiteY5" fmla="*/ 122861 h 218189"/>
              <a:gd name="connsiteX6" fmla="*/ 0 w 407401"/>
              <a:gd name="connsiteY6" fmla="*/ 136425 h 218189"/>
              <a:gd name="connsiteX7" fmla="*/ 14866 w 407401"/>
              <a:gd name="connsiteY7" fmla="*/ 128958 h 218189"/>
              <a:gd name="connsiteX0" fmla="*/ 14866 w 407401"/>
              <a:gd name="connsiteY0" fmla="*/ 128958 h 218189"/>
              <a:gd name="connsiteX1" fmla="*/ 157108 w 407401"/>
              <a:gd name="connsiteY1" fmla="*/ 109227 h 218189"/>
              <a:gd name="connsiteX2" fmla="*/ 55374 w 407401"/>
              <a:gd name="connsiteY2" fmla="*/ 0 h 218189"/>
              <a:gd name="connsiteX3" fmla="*/ 407401 w 407401"/>
              <a:gd name="connsiteY3" fmla="*/ 73254 h 218189"/>
              <a:gd name="connsiteX4" fmla="*/ 162738 w 407401"/>
              <a:gd name="connsiteY4" fmla="*/ 218189 h 218189"/>
              <a:gd name="connsiteX5" fmla="*/ 159510 w 407401"/>
              <a:gd name="connsiteY5" fmla="*/ 122861 h 218189"/>
              <a:gd name="connsiteX6" fmla="*/ 0 w 407401"/>
              <a:gd name="connsiteY6" fmla="*/ 136425 h 218189"/>
              <a:gd name="connsiteX7" fmla="*/ 14866 w 407401"/>
              <a:gd name="connsiteY7" fmla="*/ 128958 h 218189"/>
              <a:gd name="connsiteX0" fmla="*/ 16286 w 408821"/>
              <a:gd name="connsiteY0" fmla="*/ 128958 h 218189"/>
              <a:gd name="connsiteX1" fmla="*/ 158528 w 408821"/>
              <a:gd name="connsiteY1" fmla="*/ 109227 h 218189"/>
              <a:gd name="connsiteX2" fmla="*/ 56794 w 408821"/>
              <a:gd name="connsiteY2" fmla="*/ 0 h 218189"/>
              <a:gd name="connsiteX3" fmla="*/ 408821 w 408821"/>
              <a:gd name="connsiteY3" fmla="*/ 73254 h 218189"/>
              <a:gd name="connsiteX4" fmla="*/ 164158 w 408821"/>
              <a:gd name="connsiteY4" fmla="*/ 218189 h 218189"/>
              <a:gd name="connsiteX5" fmla="*/ 160930 w 408821"/>
              <a:gd name="connsiteY5" fmla="*/ 122861 h 218189"/>
              <a:gd name="connsiteX6" fmla="*/ 0 w 408821"/>
              <a:gd name="connsiteY6" fmla="*/ 133172 h 218189"/>
              <a:gd name="connsiteX7" fmla="*/ 16286 w 408821"/>
              <a:gd name="connsiteY7" fmla="*/ 128958 h 21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21" h="218189">
                <a:moveTo>
                  <a:pt x="16286" y="128958"/>
                </a:moveTo>
                <a:lnTo>
                  <a:pt x="158528" y="109227"/>
                </a:lnTo>
                <a:lnTo>
                  <a:pt x="56794" y="0"/>
                </a:lnTo>
                <a:lnTo>
                  <a:pt x="408821" y="73254"/>
                </a:lnTo>
                <a:cubicBezTo>
                  <a:pt x="307529" y="134318"/>
                  <a:pt x="278791" y="145100"/>
                  <a:pt x="164158" y="218189"/>
                </a:cubicBezTo>
                <a:cubicBezTo>
                  <a:pt x="163474" y="189082"/>
                  <a:pt x="161614" y="151968"/>
                  <a:pt x="160930" y="122861"/>
                </a:cubicBezTo>
                <a:lnTo>
                  <a:pt x="0" y="133172"/>
                </a:lnTo>
                <a:lnTo>
                  <a:pt x="16286" y="128958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75" y="511643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Beam </a:t>
            </a:r>
            <a:r>
              <a:rPr lang="en-US" altLang="ja-JP" sz="2800" b="1" dirty="0"/>
              <a:t>trajectory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 rot="5400000">
                <a:off x="7751610" y="3343992"/>
                <a:ext cx="10849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ja-JP" sz="2000" i="0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altLang="ja-JP" sz="2000" b="0" i="0" dirty="0" smtClean="0">
                          <a:latin typeface="Cambria Math" panose="02040503050406030204" pitchFamily="18" charset="0"/>
                        </a:rPr>
                        <m:t>keV</m:t>
                      </m:r>
                      <m:r>
                        <a:rPr lang="en-US" altLang="ja-JP" sz="2000" i="0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51610" y="3343992"/>
                <a:ext cx="1084912" cy="400110"/>
              </a:xfrm>
              <a:prstGeom prst="rect">
                <a:avLst/>
              </a:prstGeom>
              <a:blipFill>
                <a:blip r:embed="rId6"/>
                <a:stretch>
                  <a:fillRect l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7941" r="74474"/>
          <a:stretch/>
        </p:blipFill>
        <p:spPr>
          <a:xfrm>
            <a:off x="6001692" y="1848566"/>
            <a:ext cx="2105526" cy="395024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91526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ea"/>
              </a:rPr>
              <a:t>Trajectories </a:t>
            </a:r>
            <a:r>
              <a:rPr lang="en-US" altLang="ja-JP" sz="2400" dirty="0">
                <a:latin typeface="+mn-ea"/>
              </a:rPr>
              <a:t>of one turn </a:t>
            </a:r>
            <a:r>
              <a:rPr lang="en-US" altLang="ja-JP" sz="2400" dirty="0" smtClean="0">
                <a:latin typeface="+mn-ea"/>
              </a:rPr>
              <a:t>in </a:t>
            </a:r>
            <a:r>
              <a:rPr lang="en-US" altLang="ja-JP" sz="2400" dirty="0">
                <a:latin typeface="+mn-ea"/>
              </a:rPr>
              <a:t>each energy are shown below at left figure. And position of closed orbit at center of F-magnet are shown below at right figure</a:t>
            </a:r>
            <a:r>
              <a:rPr lang="en-US" altLang="ja-JP" sz="2400" dirty="0" smtClean="0">
                <a:latin typeface="+mn-ea"/>
              </a:rPr>
              <a:t>.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10275" y="570005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This result shows that the change of orbit in the r-direction is small and the increase in the y-direction is large</a:t>
            </a:r>
            <a:r>
              <a:rPr lang="en-US" altLang="ja-JP" sz="2400" dirty="0" smtClean="0">
                <a:latin typeface="+mn-ea"/>
              </a:rPr>
              <a:t>.</a:t>
            </a:r>
            <a:r>
              <a:rPr lang="en-US" altLang="ja-JP" sz="2400" dirty="0">
                <a:latin typeface="+mn-ea"/>
              </a:rPr>
              <a:t/>
            </a:r>
            <a:br>
              <a:rPr lang="en-US" altLang="ja-JP" sz="2400" dirty="0">
                <a:latin typeface="+mn-ea"/>
              </a:rPr>
            </a:br>
            <a:r>
              <a:rPr lang="ja-JP" altLang="en-US" sz="2400" dirty="0" smtClean="0">
                <a:latin typeface="+mn-ea"/>
              </a:rPr>
              <a:t>→</a:t>
            </a:r>
            <a:r>
              <a:rPr lang="en-US" altLang="ja-JP" sz="2400" dirty="0">
                <a:latin typeface="+mn-ea"/>
              </a:rPr>
              <a:t>A</a:t>
            </a:r>
            <a:r>
              <a:rPr lang="en-US" altLang="ja-JP" sz="2400" dirty="0" smtClean="0">
                <a:latin typeface="+mn-ea"/>
              </a:rPr>
              <a:t>chieved generating </a:t>
            </a:r>
            <a:r>
              <a:rPr lang="en-US" altLang="ja-JP" sz="2400" dirty="0">
                <a:latin typeface="+mn-ea"/>
              </a:rPr>
              <a:t>magnetic field satisfying the scaling law.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40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Introduction</a:t>
            </a:r>
            <a:endParaRPr lang="en-US" altLang="ja-JP" sz="3600" dirty="0" smtClean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Magnet</a:t>
            </a:r>
            <a:r>
              <a:rPr lang="ja-JP" altLang="en-US" sz="3600" b="1" dirty="0" smtClean="0">
                <a:latin typeface="+mn-ea"/>
              </a:rPr>
              <a:t> </a:t>
            </a:r>
            <a:r>
              <a:rPr lang="en-US" altLang="ja-JP" sz="3600" b="1" dirty="0" smtClean="0"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Multi-coil type electromagnet</a:t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Acceleration</a:t>
            </a:r>
            <a:endParaRPr lang="en-US" altLang="ja-JP" sz="3600" b="1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746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Introduction</a:t>
            </a:r>
            <a:endParaRPr lang="en-US" altLang="ja-JP" sz="3600" dirty="0" smtClean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Magnet</a:t>
            </a:r>
            <a:r>
              <a:rPr lang="ja-JP" altLang="en-US" sz="3600" b="1" dirty="0" smtClean="0">
                <a:latin typeface="+mn-ea"/>
              </a:rPr>
              <a:t> </a:t>
            </a:r>
            <a:r>
              <a:rPr lang="en-US" altLang="ja-JP" sz="3600" b="1" dirty="0" smtClean="0"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Multi-coil type electromagnet</a:t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Acceleration</a:t>
            </a:r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2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23014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Acceleration system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101800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Currently, We under consideration of two types RF cavity. </a:t>
            </a:r>
            <a:endParaRPr lang="en-US" altLang="ja-JP" sz="2400" dirty="0" smtClean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/>
              <p:cNvSpPr/>
              <p:nvPr/>
            </p:nvSpPr>
            <p:spPr>
              <a:xfrm>
                <a:off x="69575" y="2003226"/>
                <a:ext cx="4358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 smtClean="0">
                    <a:latin typeface="+mn-ea"/>
                  </a:rPr>
                  <a:t>① </a:t>
                </a:r>
                <a14:m>
                  <m:oMath xmlns:m="http://schemas.openxmlformats.org/officeDocument/2006/math">
                    <m:r>
                      <a:rPr lang="el-GR" altLang="ja-JP" sz="24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altLang="ja-JP" sz="2400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l-GR" altLang="ja-JP" sz="2400" dirty="0" smtClean="0">
                    <a:latin typeface="+mn-ea"/>
                  </a:rPr>
                  <a:t>-</a:t>
                </a:r>
                <a:r>
                  <a:rPr lang="en-US" altLang="ja-JP" sz="2400" dirty="0" smtClean="0">
                    <a:latin typeface="+mn-ea"/>
                  </a:rPr>
                  <a:t>wave coaxial </a:t>
                </a:r>
                <a:r>
                  <a:rPr lang="en-US" altLang="ja-JP" sz="2400" dirty="0">
                    <a:latin typeface="+mn-ea"/>
                  </a:rPr>
                  <a:t>resonators</a:t>
                </a:r>
              </a:p>
            </p:txBody>
          </p:sp>
        </mc:Choice>
        <mc:Fallback xmlns=""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" y="2003226"/>
                <a:ext cx="4358886" cy="461665"/>
              </a:xfrm>
              <a:prstGeom prst="rect">
                <a:avLst/>
              </a:prstGeom>
              <a:blipFill>
                <a:blip r:embed="rId3"/>
                <a:stretch>
                  <a:fillRect l="-2098" t="-14667" r="-28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69574" y="3396411"/>
                <a:ext cx="48403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+mn-ea"/>
                  </a:rPr>
                  <a:t>②</a:t>
                </a:r>
                <a:r>
                  <a:rPr lang="ja-JP" altLang="en-US" sz="24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mode acceleration cavity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An acceleration method similar to the D-electrode of a cyclotron</a:t>
                </a:r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3396411"/>
                <a:ext cx="4840357" cy="1200329"/>
              </a:xfrm>
              <a:prstGeom prst="rect">
                <a:avLst/>
              </a:prstGeom>
              <a:blipFill>
                <a:blip r:embed="rId4"/>
                <a:stretch>
                  <a:fillRect l="-1889" t="-5584" r="-3526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正方形/長方形 73"/>
          <p:cNvSpPr/>
          <p:nvPr/>
        </p:nvSpPr>
        <p:spPr>
          <a:xfrm>
            <a:off x="0" y="59580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ea"/>
              </a:rPr>
              <a:t>In </a:t>
            </a:r>
            <a:r>
              <a:rPr lang="en-US" altLang="ja-JP" sz="2400" dirty="0">
                <a:latin typeface="+mn-ea"/>
              </a:rPr>
              <a:t>this time, I calculated the turn separation obtained by some accelerating voltages.</a:t>
            </a:r>
          </a:p>
        </p:txBody>
      </p:sp>
      <p:sp>
        <p:nvSpPr>
          <p:cNvPr id="76" name="正方形/長方形 75"/>
          <p:cNvSpPr/>
          <p:nvPr/>
        </p:nvSpPr>
        <p:spPr bwMode="auto">
          <a:xfrm>
            <a:off x="4994089" y="1533813"/>
            <a:ext cx="4030642" cy="1979408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4994089" y="3644974"/>
            <a:ext cx="4026876" cy="2351772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8" name="右矢印 77"/>
          <p:cNvSpPr/>
          <p:nvPr/>
        </p:nvSpPr>
        <p:spPr bwMode="auto">
          <a:xfrm>
            <a:off x="4366629" y="2065118"/>
            <a:ext cx="362201" cy="3378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9" name="右矢印 78"/>
          <p:cNvSpPr/>
          <p:nvPr/>
        </p:nvSpPr>
        <p:spPr bwMode="auto">
          <a:xfrm>
            <a:off x="4363596" y="4586044"/>
            <a:ext cx="362201" cy="3378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1338" t="4855" r="2298" b="10074"/>
          <a:stretch/>
        </p:blipFill>
        <p:spPr>
          <a:xfrm>
            <a:off x="5082473" y="1601189"/>
            <a:ext cx="3871010" cy="18115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b="22785"/>
          <a:stretch/>
        </p:blipFill>
        <p:spPr>
          <a:xfrm>
            <a:off x="5091031" y="3656883"/>
            <a:ext cx="3900806" cy="23011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265019" y="6631806"/>
            <a:ext cx="38789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/>
              <a:t>米村祐次郎　</a:t>
            </a:r>
            <a:r>
              <a:rPr lang="zh-CN" altLang="en-US" sz="900" dirty="0" smtClean="0"/>
              <a:t>工学</a:t>
            </a:r>
            <a:r>
              <a:rPr lang="zh-CN" altLang="en-US" sz="900" dirty="0"/>
              <a:t>研究院若手研究者育成研究助成成果</a:t>
            </a:r>
            <a:r>
              <a:rPr lang="zh-CN" altLang="en-US" sz="900" dirty="0" smtClean="0"/>
              <a:t>報告会 </a:t>
            </a:r>
            <a:r>
              <a:rPr lang="en-US" altLang="zh-CN" sz="900" dirty="0" smtClean="0"/>
              <a:t>2016/11/24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708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23014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Acceleration simulation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0" y="1018008"/>
                <a:ext cx="9144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Calculation system is shown below at left figure.</a:t>
                </a:r>
                <a:br>
                  <a:rPr lang="en-US" altLang="ja-JP" sz="2400" dirty="0" smtClean="0">
                    <a:latin typeface="+mn-ea"/>
                  </a:rPr>
                </a:br>
                <a:r>
                  <a:rPr lang="ja-JP" altLang="en-US" sz="2400" dirty="0" smtClean="0">
                    <a:latin typeface="+mn-ea"/>
                  </a:rPr>
                  <a:t>→</a:t>
                </a:r>
                <a:r>
                  <a:rPr lang="en-US" altLang="ja-JP" sz="2400" dirty="0">
                    <a:latin typeface="+mn-ea"/>
                  </a:rPr>
                  <a:t>Two RF cavities </a:t>
                </a:r>
                <a:r>
                  <a:rPr lang="en-US" altLang="ja-JP" sz="2400" dirty="0" smtClean="0">
                    <a:latin typeface="+mn-ea"/>
                  </a:rPr>
                  <a:t>and Electron gun has </a:t>
                </a:r>
                <a:r>
                  <a:rPr lang="en-US" altLang="ja-JP" sz="2400" dirty="0">
                    <a:latin typeface="+mn-ea"/>
                  </a:rPr>
                  <a:t>been </a:t>
                </a:r>
                <a:r>
                  <a:rPr lang="en-US" altLang="ja-JP" sz="2400" dirty="0" smtClean="0">
                    <a:latin typeface="+mn-ea"/>
                  </a:rPr>
                  <a:t>installed.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Tip of the electron gun is shown below at right figure.</a:t>
                </a:r>
                <a:endParaRPr lang="en-US" altLang="ja-JP" sz="2400" dirty="0">
                  <a:latin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Tested </a:t>
                </a:r>
                <a:r>
                  <a:rPr lang="en-US" altLang="ja-JP" sz="2400" dirty="0">
                    <a:latin typeface="+mn-ea"/>
                  </a:rPr>
                  <a:t>whether enough turn separation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) can be obtained</a:t>
                </a:r>
                <a:r>
                  <a:rPr lang="en-US" altLang="ja-JP" sz="2400" dirty="0" smtClean="0">
                    <a:latin typeface="+mn-ea"/>
                  </a:rPr>
                  <a:t>.</a:t>
                </a:r>
                <a:endParaRPr lang="en-US" altLang="ja-JP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008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867" t="-3113" b="-7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-120297" y="2895090"/>
            <a:ext cx="5289639" cy="3962910"/>
            <a:chOff x="3781612" y="2925677"/>
            <a:chExt cx="5289639" cy="396291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781612" y="2925677"/>
              <a:ext cx="5289639" cy="3743480"/>
              <a:chOff x="3437500" y="2977996"/>
              <a:chExt cx="5289639" cy="3743480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sharpenSoften amount="30000"/>
                        </a14:imgEffect>
                      </a14:imgLayer>
                    </a14:imgProps>
                  </a:ext>
                </a:extLst>
              </a:blip>
              <a:srcRect l="11024" t="14560" r="14071" b="14872"/>
              <a:stretch/>
            </p:blipFill>
            <p:spPr>
              <a:xfrm rot="12164941" flipH="1">
                <a:off x="3607235" y="2977996"/>
                <a:ext cx="4212392" cy="3743480"/>
              </a:xfrm>
              <a:prstGeom prst="rect">
                <a:avLst/>
              </a:prstGeom>
              <a:scene3d>
                <a:camera prst="orthographicFront">
                  <a:rot lat="0" lon="0" rev="18000"/>
                </a:camera>
                <a:lightRig rig="threePt" dir="t"/>
              </a:scene3d>
            </p:spPr>
          </p:pic>
          <p:grpSp>
            <p:nvGrpSpPr>
              <p:cNvPr id="20" name="グループ化 19"/>
              <p:cNvGrpSpPr/>
              <p:nvPr/>
            </p:nvGrpSpPr>
            <p:grpSpPr>
              <a:xfrm>
                <a:off x="3437500" y="3604565"/>
                <a:ext cx="5289639" cy="2817239"/>
                <a:chOff x="3437500" y="3604565"/>
                <a:chExt cx="5289639" cy="2817239"/>
              </a:xfrm>
            </p:grpSpPr>
            <p:cxnSp>
              <p:nvCxnSpPr>
                <p:cNvPr id="7" name="直線コネクタ 6"/>
                <p:cNvCxnSpPr/>
                <p:nvPr/>
              </p:nvCxnSpPr>
              <p:spPr>
                <a:xfrm>
                  <a:off x="3437500" y="4749847"/>
                  <a:ext cx="4854970" cy="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コネクタ 7"/>
                <p:cNvCxnSpPr/>
                <p:nvPr/>
              </p:nvCxnSpPr>
              <p:spPr>
                <a:xfrm flipV="1">
                  <a:off x="5449534" y="4428672"/>
                  <a:ext cx="0" cy="6339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>
                  <a:off x="3606799" y="3835348"/>
                  <a:ext cx="3963768" cy="1991412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正方形/長方形 9"/>
                <p:cNvSpPr/>
                <p:nvPr/>
              </p:nvSpPr>
              <p:spPr>
                <a:xfrm rot="2738069">
                  <a:off x="3824112" y="3960387"/>
                  <a:ext cx="405153" cy="13155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4282502" y="3604565"/>
                  <a:ext cx="14397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180+22.5+</a:t>
                  </a:r>
                </a:p>
                <a:p>
                  <a:r>
                    <a:rPr kumimoji="1" lang="en-US" altLang="ja-JP" dirty="0" smtClean="0"/>
                    <a:t>5.625 [deg.]</a:t>
                  </a:r>
                  <a:endParaRPr kumimoji="1" lang="ja-JP" altLang="en-US" dirty="0"/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913530" y="4263095"/>
                  <a:ext cx="747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RF</a:t>
                  </a:r>
                  <a:r>
                    <a:rPr lang="ja-JP" altLang="en-US" dirty="0" smtClean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7225143" y="4396166"/>
                  <a:ext cx="101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0</a:t>
                  </a:r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[deg.]</a:t>
                  </a:r>
                  <a:endParaRPr kumimoji="1" lang="ja-JP" altLang="en-US" dirty="0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7195173" y="5271282"/>
                  <a:ext cx="15319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Electron gun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 rot="2738069">
                  <a:off x="6738354" y="5469930"/>
                  <a:ext cx="405153" cy="13155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878552" y="5775473"/>
                  <a:ext cx="17226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22.5+</a:t>
                  </a:r>
                </a:p>
                <a:p>
                  <a:r>
                    <a:rPr kumimoji="1" lang="en-US" altLang="ja-JP" dirty="0" smtClean="0"/>
                    <a:t>5.625 [deg.]</a:t>
                  </a:r>
                  <a:endParaRPr kumimoji="1" lang="ja-JP" altLang="en-US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015839" y="5406141"/>
                  <a:ext cx="831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RF</a:t>
                  </a:r>
                  <a:r>
                    <a:rPr lang="ja-JP" altLang="en-US" dirty="0"/>
                    <a:t>①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5" name="正方形/長方形 4"/>
            <p:cNvSpPr/>
            <p:nvPr/>
          </p:nvSpPr>
          <p:spPr>
            <a:xfrm>
              <a:off x="5127440" y="6426922"/>
              <a:ext cx="1383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 </a:t>
              </a:r>
              <a:r>
                <a:rPr lang="en-US" altLang="ja-JP" sz="2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view</a:t>
              </a:r>
              <a:endParaRPr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楕円 25"/>
          <p:cNvSpPr/>
          <p:nvPr/>
        </p:nvSpPr>
        <p:spPr bwMode="auto">
          <a:xfrm>
            <a:off x="3274282" y="4560202"/>
            <a:ext cx="639524" cy="556618"/>
          </a:xfrm>
          <a:prstGeom prst="ellipse">
            <a:avLst/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806109" y="415828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st turn</a:t>
            </a:r>
          </a:p>
          <a:p>
            <a:r>
              <a:rPr lang="en-US" altLang="ja-JP" dirty="0" smtClean="0"/>
              <a:t>beam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767636" y="3731283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</a:t>
            </a:r>
            <a:r>
              <a:rPr lang="en-US" altLang="ja-JP" dirty="0" smtClean="0"/>
              <a:t>nd turn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5834075" y="5395625"/>
            <a:ext cx="3367315" cy="9625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25083" y="4940647"/>
            <a:ext cx="167253" cy="5678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8096792" y="4940647"/>
            <a:ext cx="167253" cy="5678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rot="16200000">
            <a:off x="6740324" y="4657884"/>
            <a:ext cx="171331" cy="40181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rot="16200000">
            <a:off x="7977472" y="4657883"/>
            <a:ext cx="171331" cy="4018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 rot="16200000">
            <a:off x="7418218" y="4504515"/>
            <a:ext cx="45719" cy="835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 rot="16200000">
            <a:off x="7241575" y="4896899"/>
            <a:ext cx="395078" cy="87555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線吹き出し 1 (枠付き) 44"/>
          <p:cNvSpPr/>
          <p:nvPr/>
        </p:nvSpPr>
        <p:spPr>
          <a:xfrm>
            <a:off x="6172018" y="5796214"/>
            <a:ext cx="1073379" cy="323905"/>
          </a:xfrm>
          <a:prstGeom prst="borderCallout1">
            <a:avLst>
              <a:gd name="adj1" fmla="val -1095"/>
              <a:gd name="adj2" fmla="val 84778"/>
              <a:gd name="adj3" fmla="val -119835"/>
              <a:gd name="adj4" fmla="val 10833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Septum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H="1">
            <a:off x="5371025" y="4657232"/>
            <a:ext cx="1957932" cy="70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線吹き出し 1 (枠付き) 47"/>
          <p:cNvSpPr/>
          <p:nvPr/>
        </p:nvSpPr>
        <p:spPr>
          <a:xfrm>
            <a:off x="7448287" y="5691141"/>
            <a:ext cx="1431914" cy="584480"/>
          </a:xfrm>
          <a:prstGeom prst="borderCallout1">
            <a:avLst>
              <a:gd name="adj1" fmla="val 2422"/>
              <a:gd name="adj2" fmla="val 41898"/>
              <a:gd name="adj3" fmla="val -132373"/>
              <a:gd name="adj4" fmla="val 1793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Ground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0.06 [mm]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>
            <a:off x="5557838" y="4676194"/>
            <a:ext cx="448" cy="362126"/>
          </a:xfrm>
          <a:prstGeom prst="straightConnector1">
            <a:avLst/>
          </a:prstGeom>
          <a:ln w="349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5536696" y="4685119"/>
                <a:ext cx="1099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ja-JP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</a:rPr>
                  <a:t> [mm]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96" y="4685119"/>
                <a:ext cx="1099981" cy="369332"/>
              </a:xfrm>
              <a:prstGeom prst="rect">
                <a:avLst/>
              </a:prstGeom>
              <a:blipFill>
                <a:blip r:embed="rId6"/>
                <a:stretch>
                  <a:fillRect t="-10000" r="-552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楕円 53"/>
          <p:cNvSpPr/>
          <p:nvPr/>
        </p:nvSpPr>
        <p:spPr>
          <a:xfrm rot="208311">
            <a:off x="7351060" y="4966619"/>
            <a:ext cx="141480" cy="13319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 rot="208311">
            <a:off x="7351058" y="4600093"/>
            <a:ext cx="141480" cy="13319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 rot="208311">
            <a:off x="7398295" y="5009170"/>
            <a:ext cx="45719" cy="46919"/>
          </a:xfrm>
          <a:prstGeom prst="ellipse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208311">
            <a:off x="7398366" y="4644373"/>
            <a:ext cx="45719" cy="46919"/>
          </a:xfrm>
          <a:prstGeom prst="ellipse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506071" y="6322283"/>
            <a:ext cx="324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Tip of the </a:t>
            </a:r>
            <a:r>
              <a:rPr lang="en-US" altLang="ja-JP" sz="2400" dirty="0" smtClean="0"/>
              <a:t>electron </a:t>
            </a:r>
            <a:r>
              <a:rPr kumimoji="1" lang="en-US" altLang="ja-JP" sz="2400" dirty="0" smtClean="0"/>
              <a:t>gun</a:t>
            </a:r>
            <a:endParaRPr kumimoji="1" lang="ja-JP" altLang="en-US" sz="2400" dirty="0"/>
          </a:p>
        </p:txBody>
      </p:sp>
      <p:sp>
        <p:nvSpPr>
          <p:cNvPr id="59" name="正方形/長方形 58"/>
          <p:cNvSpPr/>
          <p:nvPr/>
        </p:nvSpPr>
        <p:spPr>
          <a:xfrm rot="16200000">
            <a:off x="6740326" y="4657883"/>
            <a:ext cx="171331" cy="4018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>
            <a:endCxn id="54" idx="7"/>
          </p:cNvCxnSpPr>
          <p:nvPr/>
        </p:nvCxnSpPr>
        <p:spPr bwMode="auto">
          <a:xfrm flipH="1">
            <a:off x="7474581" y="4486170"/>
            <a:ext cx="344235" cy="50307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直線矢印コネクタ 63"/>
          <p:cNvCxnSpPr>
            <a:endCxn id="55" idx="7"/>
          </p:cNvCxnSpPr>
          <p:nvPr/>
        </p:nvCxnSpPr>
        <p:spPr bwMode="auto">
          <a:xfrm flipH="1">
            <a:off x="7474579" y="4068375"/>
            <a:ext cx="344238" cy="5543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角丸四角形 66"/>
          <p:cNvSpPr/>
          <p:nvPr/>
        </p:nvSpPr>
        <p:spPr bwMode="auto">
          <a:xfrm>
            <a:off x="5079778" y="3640666"/>
            <a:ext cx="4002068" cy="3119081"/>
          </a:xfrm>
          <a:prstGeom prst="roundRect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8" name="下矢印 33"/>
          <p:cNvSpPr/>
          <p:nvPr/>
        </p:nvSpPr>
        <p:spPr bwMode="auto">
          <a:xfrm rot="16722934">
            <a:off x="4335919" y="4344006"/>
            <a:ext cx="494543" cy="1182672"/>
          </a:xfrm>
          <a:custGeom>
            <a:avLst/>
            <a:gdLst>
              <a:gd name="connsiteX0" fmla="*/ 0 w 574742"/>
              <a:gd name="connsiteY0" fmla="*/ 1030112 h 1317483"/>
              <a:gd name="connsiteX1" fmla="*/ 143686 w 574742"/>
              <a:gd name="connsiteY1" fmla="*/ 1030112 h 1317483"/>
              <a:gd name="connsiteX2" fmla="*/ 143686 w 574742"/>
              <a:gd name="connsiteY2" fmla="*/ 0 h 1317483"/>
              <a:gd name="connsiteX3" fmla="*/ 431057 w 574742"/>
              <a:gd name="connsiteY3" fmla="*/ 0 h 1317483"/>
              <a:gd name="connsiteX4" fmla="*/ 431057 w 574742"/>
              <a:gd name="connsiteY4" fmla="*/ 1030112 h 1317483"/>
              <a:gd name="connsiteX5" fmla="*/ 574742 w 574742"/>
              <a:gd name="connsiteY5" fmla="*/ 1030112 h 1317483"/>
              <a:gd name="connsiteX6" fmla="*/ 287371 w 574742"/>
              <a:gd name="connsiteY6" fmla="*/ 1317483 h 1317483"/>
              <a:gd name="connsiteX7" fmla="*/ 0 w 574742"/>
              <a:gd name="connsiteY7" fmla="*/ 1030112 h 1317483"/>
              <a:gd name="connsiteX0" fmla="*/ 0 w 574742"/>
              <a:gd name="connsiteY0" fmla="*/ 1030112 h 1317483"/>
              <a:gd name="connsiteX1" fmla="*/ 143686 w 574742"/>
              <a:gd name="connsiteY1" fmla="*/ 1030112 h 1317483"/>
              <a:gd name="connsiteX2" fmla="*/ 143686 w 574742"/>
              <a:gd name="connsiteY2" fmla="*/ 0 h 1317483"/>
              <a:gd name="connsiteX3" fmla="*/ 431057 w 574742"/>
              <a:gd name="connsiteY3" fmla="*/ 1030112 h 1317483"/>
              <a:gd name="connsiteX4" fmla="*/ 574742 w 574742"/>
              <a:gd name="connsiteY4" fmla="*/ 1030112 h 1317483"/>
              <a:gd name="connsiteX5" fmla="*/ 287371 w 574742"/>
              <a:gd name="connsiteY5" fmla="*/ 1317483 h 1317483"/>
              <a:gd name="connsiteX6" fmla="*/ 0 w 574742"/>
              <a:gd name="connsiteY6" fmla="*/ 1030112 h 1317483"/>
              <a:gd name="connsiteX0" fmla="*/ 0 w 574742"/>
              <a:gd name="connsiteY0" fmla="*/ 1110854 h 1398225"/>
              <a:gd name="connsiteX1" fmla="*/ 143686 w 574742"/>
              <a:gd name="connsiteY1" fmla="*/ 1110854 h 1398225"/>
              <a:gd name="connsiteX2" fmla="*/ 290187 w 574742"/>
              <a:gd name="connsiteY2" fmla="*/ 0 h 1398225"/>
              <a:gd name="connsiteX3" fmla="*/ 431057 w 574742"/>
              <a:gd name="connsiteY3" fmla="*/ 1110854 h 1398225"/>
              <a:gd name="connsiteX4" fmla="*/ 574742 w 574742"/>
              <a:gd name="connsiteY4" fmla="*/ 1110854 h 1398225"/>
              <a:gd name="connsiteX5" fmla="*/ 287371 w 574742"/>
              <a:gd name="connsiteY5" fmla="*/ 1398225 h 1398225"/>
              <a:gd name="connsiteX6" fmla="*/ 0 w 574742"/>
              <a:gd name="connsiteY6" fmla="*/ 1110854 h 139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42" h="1398225">
                <a:moveTo>
                  <a:pt x="0" y="1110854"/>
                </a:moveTo>
                <a:lnTo>
                  <a:pt x="143686" y="1110854"/>
                </a:lnTo>
                <a:lnTo>
                  <a:pt x="290187" y="0"/>
                </a:lnTo>
                <a:lnTo>
                  <a:pt x="431057" y="1110854"/>
                </a:lnTo>
                <a:lnTo>
                  <a:pt x="574742" y="1110854"/>
                </a:lnTo>
                <a:lnTo>
                  <a:pt x="287371" y="1398225"/>
                </a:lnTo>
                <a:lnTo>
                  <a:pt x="0" y="11108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5371025" y="5039161"/>
            <a:ext cx="1957932" cy="70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0" y="1018008"/>
                <a:ext cx="9144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Accelerating voltages were selected </a:t>
                </a:r>
                <a:r>
                  <a:rPr lang="en-US" altLang="ja-JP" sz="2400" dirty="0">
                    <a:latin typeface="+mn-ea"/>
                  </a:rPr>
                  <a:t>50, 100, 150, 200 [V</a:t>
                </a:r>
                <a:r>
                  <a:rPr lang="en-US" altLang="ja-JP" sz="2400" dirty="0" smtClean="0">
                    <a:latin typeface="+mn-ea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The turn separation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was calculated by</a:t>
                </a:r>
                <a:br>
                  <a:rPr lang="en-US" altLang="ja-JP" sz="2400" dirty="0" smtClean="0">
                    <a:latin typeface="+mn-ea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turn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turn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n-ea"/>
                  </a:rPr>
                  <a:t> </a:t>
                </a:r>
                <a:r>
                  <a:rPr lang="en-US" altLang="ja-JP" sz="2400" dirty="0">
                    <a:latin typeface="+mn-ea"/>
                  </a:rPr>
                  <a:t>at electron </a:t>
                </a:r>
                <a:r>
                  <a:rPr lang="en-US" altLang="ja-JP" sz="2400" dirty="0" smtClean="0">
                    <a:latin typeface="+mn-ea"/>
                  </a:rPr>
                  <a:t>gun.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008"/>
                <a:ext cx="9144000" cy="1200329"/>
              </a:xfrm>
              <a:prstGeom prst="rect">
                <a:avLst/>
              </a:prstGeom>
              <a:blipFill>
                <a:blip r:embed="rId2"/>
                <a:stretch>
                  <a:fillRect l="-867" t="-4061" b="-9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 rot="16200000">
                <a:off x="254291" y="3364829"/>
                <a:ext cx="8433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14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1400" dirty="0" smtClean="0">
                    <a:solidFill>
                      <a:schemeClr val="tx1"/>
                    </a:solidFill>
                  </a:rPr>
                  <a:t> [mm]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4291" y="3364829"/>
                <a:ext cx="843372" cy="307777"/>
              </a:xfrm>
              <a:prstGeom prst="rect">
                <a:avLst/>
              </a:prstGeom>
              <a:blipFill>
                <a:blip r:embed="rId3"/>
                <a:stretch>
                  <a:fillRect l="-4000" t="-2174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18989" r="32106" b="28073"/>
          <a:stretch/>
        </p:blipFill>
        <p:spPr>
          <a:xfrm>
            <a:off x="947270" y="2385009"/>
            <a:ext cx="5964822" cy="2418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0" y="4941672"/>
                <a:ext cx="9144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Turn </a:t>
                </a:r>
                <a:r>
                  <a:rPr lang="en-US" altLang="ja-JP" sz="2400" dirty="0">
                    <a:latin typeface="+mn-ea"/>
                  </a:rPr>
                  <a:t>separation of </a:t>
                </a:r>
                <a:r>
                  <a:rPr lang="en-US" altLang="ja-JP" sz="2400" dirty="0" smtClean="0">
                    <a:latin typeface="+mn-ea"/>
                  </a:rPr>
                  <a:t>0.59-2.36 </a:t>
                </a:r>
                <a:r>
                  <a:rPr lang="en-US" altLang="ja-JP" sz="2400" dirty="0">
                    <a:latin typeface="+mn-ea"/>
                  </a:rPr>
                  <a:t>[mm] was obtained by  </a:t>
                </a:r>
                <a:r>
                  <a:rPr lang="en-US" altLang="ja-JP" sz="2400" dirty="0" smtClean="0">
                    <a:latin typeface="+mn-ea"/>
                  </a:rPr>
                  <a:t>accelerating voltages </a:t>
                </a:r>
                <a:r>
                  <a:rPr lang="en-US" altLang="ja-JP" sz="2400" dirty="0">
                    <a:latin typeface="+mn-ea"/>
                  </a:rPr>
                  <a:t>of 50-200 [V</a:t>
                </a:r>
                <a:r>
                  <a:rPr lang="en-US" altLang="ja-JP" sz="2400" dirty="0" smtClean="0">
                    <a:latin typeface="+mn-ea"/>
                  </a:rPr>
                  <a:t>].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The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</a:t>
                </a:r>
                <a:r>
                  <a:rPr lang="en-US" altLang="ja-JP" sz="2400" dirty="0">
                    <a:latin typeface="+mn-ea"/>
                  </a:rPr>
                  <a:t>of the 2</a:t>
                </a:r>
                <a:r>
                  <a:rPr lang="en-US" altLang="ja-JP" sz="2400" dirty="0" smtClean="0">
                    <a:latin typeface="+mn-ea"/>
                  </a:rPr>
                  <a:t>nd </a:t>
                </a:r>
                <a:r>
                  <a:rPr lang="en-US" altLang="ja-JP" sz="2400" dirty="0">
                    <a:latin typeface="+mn-ea"/>
                  </a:rPr>
                  <a:t>turn was the lowest, and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increased </a:t>
                </a:r>
                <a:r>
                  <a:rPr lang="en-US" altLang="ja-JP" sz="2400" dirty="0" smtClean="0">
                    <a:latin typeface="+mn-ea"/>
                  </a:rPr>
                  <a:t>with </a:t>
                </a:r>
                <a:r>
                  <a:rPr lang="en-US" altLang="ja-JP" sz="2400" dirty="0">
                    <a:latin typeface="+mn-ea"/>
                  </a:rPr>
                  <a:t>each lap.</a:t>
                </a:r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672"/>
                <a:ext cx="9144000" cy="1569660"/>
              </a:xfrm>
              <a:prstGeom prst="rect">
                <a:avLst/>
              </a:prstGeom>
              <a:blipFill>
                <a:blip r:embed="rId5"/>
                <a:stretch>
                  <a:fillRect l="-867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0" y="523014"/>
            <a:ext cx="523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Result of Acceleration </a:t>
            </a:r>
            <a:r>
              <a:rPr lang="en-US" altLang="ja-JP" sz="2800" b="1" dirty="0">
                <a:latin typeface="+mn-ea"/>
              </a:rPr>
              <a:t>s</a:t>
            </a:r>
            <a:r>
              <a:rPr lang="en-US" altLang="ja-JP" sz="2800" b="1" dirty="0" smtClean="0">
                <a:latin typeface="+mn-ea"/>
              </a:rPr>
              <a:t>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332970" y="4564926"/>
                <a:ext cx="148739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turn</m:t>
                    </m:r>
                  </m:oMath>
                </a14:m>
                <a:r>
                  <a:rPr lang="en-US" altLang="ja-JP" sz="1400" dirty="0" smtClean="0">
                    <a:solidFill>
                      <a:schemeClr val="tx1"/>
                    </a:solidFill>
                  </a:rPr>
                  <a:t> [mm]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970" y="4564926"/>
                <a:ext cx="1487395" cy="307777"/>
              </a:xfrm>
              <a:prstGeom prst="rect">
                <a:avLst/>
              </a:prstGeom>
              <a:blipFill>
                <a:blip r:embed="rId6"/>
                <a:stretch>
                  <a:fillRect t="-4000" r="-82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0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Introduction</a:t>
            </a:r>
            <a:endParaRPr lang="en-US" altLang="ja-JP" sz="3600" dirty="0" smtClean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Magnet</a:t>
            </a:r>
            <a:r>
              <a:rPr lang="ja-JP" altLang="en-US" sz="3600" b="1" dirty="0" smtClean="0">
                <a:latin typeface="+mn-ea"/>
              </a:rPr>
              <a:t> </a:t>
            </a:r>
            <a:r>
              <a:rPr lang="en-US" altLang="ja-JP" sz="3600" b="1" dirty="0" smtClean="0"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Multi-coil type electromagnet</a:t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Acceleration</a:t>
            </a:r>
            <a:endParaRPr lang="en-US" altLang="ja-JP" sz="3600" b="1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607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2301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+mn-ea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37580" y="1020324"/>
                <a:ext cx="765813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The m-value on a closed orbit is useful as an indicator of current value adjustment</a:t>
                </a:r>
                <a:r>
                  <a:rPr lang="en-US" altLang="ja-JP" sz="2400" dirty="0" smtClean="0">
                    <a:latin typeface="+mn-ea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In the adjustment of 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[1/m], achieved an optical system with an energy range of twice the design target</a:t>
                </a:r>
                <a:r>
                  <a:rPr lang="en-US" altLang="ja-JP" sz="2400" dirty="0" smtClean="0">
                    <a:latin typeface="+mn-ea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Sufficient turn separation was obtained </a:t>
                </a:r>
                <a:r>
                  <a:rPr lang="en-US" altLang="ja-JP" sz="2400" dirty="0" smtClean="0">
                    <a:latin typeface="+mn-ea"/>
                  </a:rPr>
                  <a:t>by </a:t>
                </a:r>
                <a:r>
                  <a:rPr lang="en-US" altLang="ja-JP" sz="2400" dirty="0">
                    <a:latin typeface="+mn-ea"/>
                  </a:rPr>
                  <a:t>using the two RF cavity systems.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0" y="1020324"/>
                <a:ext cx="7658134" cy="2308324"/>
              </a:xfrm>
              <a:prstGeom prst="rect">
                <a:avLst/>
              </a:prstGeom>
              <a:blipFill>
                <a:blip r:embed="rId2"/>
                <a:stretch>
                  <a:fillRect l="-1034" t="-2111" r="-636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0" y="3475308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+mn-ea"/>
              </a:rPr>
              <a:t>Future plan </a:t>
            </a:r>
            <a:endParaRPr lang="ja-JP" altLang="en-US" sz="28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37580" y="3963520"/>
                <a:ext cx="77996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Field measurement for sector type magnet.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+mn-ea"/>
                  </a:rPr>
                  <a:t>Calculation of dynamic aperture at each energy and position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.</a:t>
                </a:r>
                <a:endParaRPr lang="en-US" altLang="ja-JP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0" y="3963520"/>
                <a:ext cx="7799655" cy="1200329"/>
              </a:xfrm>
              <a:prstGeom prst="rect">
                <a:avLst/>
              </a:prstGeom>
              <a:blipFill>
                <a:blip r:embed="rId3"/>
                <a:stretch>
                  <a:fillRect l="-1016" t="-4061" b="-9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Introduction</a:t>
            </a:r>
            <a:endParaRPr lang="en-US" altLang="ja-JP" sz="3600" dirty="0" smtClean="0">
              <a:solidFill>
                <a:srgbClr val="FF0000"/>
              </a:solidFill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Magnet</a:t>
            </a:r>
            <a:r>
              <a:rPr lang="ja-JP" altLang="en-US" sz="3600" b="1" dirty="0" smtClean="0">
                <a:latin typeface="+mn-ea"/>
              </a:rPr>
              <a:t> </a:t>
            </a:r>
            <a:r>
              <a:rPr lang="en-US" altLang="ja-JP" sz="3600" b="1" dirty="0" smtClean="0"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Multi-coil type electromagnet</a:t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Acceleration</a:t>
            </a:r>
            <a:endParaRPr lang="en-US" altLang="ja-JP" sz="3600" b="1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3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85" b="83030" l="20313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20289" r="8588" b="13157"/>
          <a:stretch/>
        </p:blipFill>
        <p:spPr>
          <a:xfrm>
            <a:off x="19061" y="354233"/>
            <a:ext cx="9040865" cy="379526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4951" y="3380205"/>
            <a:ext cx="3908335" cy="132343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E</a:t>
            </a:r>
            <a:r>
              <a:rPr lang="en-US" altLang="ja-JP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lectron </a:t>
            </a:r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VFFA 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prototype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) 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41169"/>
              </p:ext>
            </p:extLst>
          </p:nvPr>
        </p:nvGraphicFramePr>
        <p:xfrm>
          <a:off x="4423317" y="3365974"/>
          <a:ext cx="446153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527">
                  <a:extLst>
                    <a:ext uri="{9D8B030D-6E8A-4147-A177-3AD203B41FA5}">
                      <a16:colId xmlns:a16="http://schemas.microsoft.com/office/drawing/2014/main" val="871772084"/>
                    </a:ext>
                  </a:extLst>
                </a:gridCol>
                <a:gridCol w="2026004">
                  <a:extLst>
                    <a:ext uri="{9D8B030D-6E8A-4147-A177-3AD203B41FA5}">
                      <a16:colId xmlns:a16="http://schemas.microsoft.com/office/drawing/2014/main" val="1985148580"/>
                    </a:ext>
                  </a:extLst>
                </a:gridCol>
              </a:tblGrid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Focusing system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F-D Singlet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78863"/>
                  </a:ext>
                </a:extLst>
              </a:tr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Number of cell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80819"/>
                  </a:ext>
                </a:extLst>
              </a:tr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Magnet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29550"/>
                  </a:ext>
                </a:extLst>
              </a:tr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Injection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nergy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20 [</a:t>
                      </a:r>
                      <a:r>
                        <a:rPr lang="en-US" altLang="ja-JP" sz="2000" dirty="0" err="1" smtClean="0"/>
                        <a:t>keV</a:t>
                      </a:r>
                      <a:r>
                        <a:rPr lang="en-US" altLang="ja-JP" sz="2000" dirty="0" smtClean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41427"/>
                  </a:ext>
                </a:extLst>
              </a:tr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Maximum energy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40 [</a:t>
                      </a:r>
                      <a:r>
                        <a:rPr lang="en-US" altLang="ja-JP" sz="2000" dirty="0" err="1" smtClean="0"/>
                        <a:t>keV</a:t>
                      </a:r>
                      <a:r>
                        <a:rPr lang="en-US" altLang="ja-JP" sz="2000" dirty="0" smtClean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39815"/>
                  </a:ext>
                </a:extLst>
              </a:tr>
              <a:tr h="356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Radius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2000" dirty="0" smtClean="0"/>
                        <a:t>1.0 [m]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52854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56841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Development</a:t>
            </a:r>
            <a:r>
              <a:rPr lang="en-US" altLang="ja-JP" sz="2400" dirty="0">
                <a:latin typeface="+mn-ea"/>
              </a:rPr>
              <a:t> and 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Proof-of-Principle Experiment</a:t>
            </a:r>
            <a:r>
              <a:rPr lang="en-US" altLang="ja-JP" sz="2400" dirty="0">
                <a:latin typeface="+mn-ea"/>
              </a:rPr>
              <a:t> is goal in our study. </a:t>
            </a:r>
            <a:r>
              <a:rPr lang="en-US" altLang="ja-JP" sz="2400" dirty="0" smtClean="0">
                <a:latin typeface="+mn-ea"/>
              </a:rPr>
              <a:t>The final energy after acceleration is 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twice as much </a:t>
            </a:r>
            <a:r>
              <a:rPr lang="en-US" altLang="ja-JP" sz="2400" dirty="0">
                <a:latin typeface="+mn-ea"/>
              </a:rPr>
              <a:t>as injection energy</a:t>
            </a:r>
            <a:r>
              <a:rPr lang="en-US" altLang="ja-JP" sz="2400" dirty="0" smtClean="0">
                <a:latin typeface="+mn-ea"/>
              </a:rPr>
              <a:t>.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線吹き出し 1 6"/>
          <p:cNvSpPr/>
          <p:nvPr/>
        </p:nvSpPr>
        <p:spPr>
          <a:xfrm>
            <a:off x="457182" y="2645662"/>
            <a:ext cx="1052115" cy="342900"/>
          </a:xfrm>
          <a:prstGeom prst="callout1">
            <a:avLst>
              <a:gd name="adj1" fmla="val 4097"/>
              <a:gd name="adj2" fmla="val 72299"/>
              <a:gd name="adj3" fmla="val -90398"/>
              <a:gd name="adj4" fmla="val 88956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ysClr val="windowText" lastClr="000000"/>
                </a:solidFill>
              </a:rPr>
              <a:t>Magnet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線吹き出し 1 7"/>
          <p:cNvSpPr/>
          <p:nvPr/>
        </p:nvSpPr>
        <p:spPr>
          <a:xfrm>
            <a:off x="304951" y="2270230"/>
            <a:ext cx="963767" cy="387952"/>
          </a:xfrm>
          <a:prstGeom prst="callout1">
            <a:avLst>
              <a:gd name="adj1" fmla="val 8515"/>
              <a:gd name="adj2" fmla="val 56459"/>
              <a:gd name="adj3" fmla="val -72476"/>
              <a:gd name="adj4" fmla="val 5581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ysClr val="windowText" lastClr="000000"/>
                </a:solidFill>
              </a:rPr>
              <a:t>C</a:t>
            </a:r>
            <a:r>
              <a:rPr lang="en-US" altLang="ja-JP" sz="2000" dirty="0" smtClean="0">
                <a:solidFill>
                  <a:sysClr val="windowText" lastClr="000000"/>
                </a:solidFill>
              </a:rPr>
              <a:t>oil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線吹き出し 1 8"/>
          <p:cNvSpPr/>
          <p:nvPr/>
        </p:nvSpPr>
        <p:spPr>
          <a:xfrm>
            <a:off x="1725454" y="2874721"/>
            <a:ext cx="749227" cy="288945"/>
          </a:xfrm>
          <a:prstGeom prst="callout1">
            <a:avLst>
              <a:gd name="adj1" fmla="val -26096"/>
              <a:gd name="adj2" fmla="val 58639"/>
              <a:gd name="adj3" fmla="val -308218"/>
              <a:gd name="adj4" fmla="val 65776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ysClr val="windowText" lastClr="000000"/>
                </a:solidFill>
              </a:rPr>
              <a:t>Orbit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821806" y="2112088"/>
            <a:ext cx="229176" cy="1969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182191" y="2153953"/>
            <a:ext cx="93340" cy="6707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496324" y="2626981"/>
            <a:ext cx="229130" cy="190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674314" y="140559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3200" dirty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86647" y="2697453"/>
            <a:ext cx="3868855" cy="3684900"/>
            <a:chOff x="8958531" y="999933"/>
            <a:chExt cx="3868855" cy="3684900"/>
          </a:xfrm>
        </p:grpSpPr>
        <p:sp>
          <p:nvSpPr>
            <p:cNvPr id="5" name="アーチ 4"/>
            <p:cNvSpPr/>
            <p:nvPr/>
          </p:nvSpPr>
          <p:spPr>
            <a:xfrm>
              <a:off x="10076868" y="999933"/>
              <a:ext cx="2750518" cy="2753959"/>
            </a:xfrm>
            <a:prstGeom prst="blockArc">
              <a:avLst>
                <a:gd name="adj1" fmla="val 6302913"/>
                <a:gd name="adj2" fmla="val 8796852"/>
                <a:gd name="adj3" fmla="val 35538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" name="アーチ 5"/>
            <p:cNvSpPr/>
            <p:nvPr/>
          </p:nvSpPr>
          <p:spPr>
            <a:xfrm>
              <a:off x="8958531" y="1482624"/>
              <a:ext cx="1530560" cy="1428531"/>
            </a:xfrm>
            <a:prstGeom prst="blockArc">
              <a:avLst>
                <a:gd name="adj1" fmla="val 12718942"/>
                <a:gd name="adj2" fmla="val 19942012"/>
                <a:gd name="adj3" fmla="val 45062"/>
              </a:avLst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10895248" y="2383371"/>
              <a:ext cx="569918" cy="7742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レーム (半分) 7"/>
            <p:cNvSpPr/>
            <p:nvPr/>
          </p:nvSpPr>
          <p:spPr>
            <a:xfrm rot="10800000">
              <a:off x="9722878" y="1778936"/>
              <a:ext cx="110727" cy="126945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フレーム (半分) 8"/>
            <p:cNvSpPr/>
            <p:nvPr/>
          </p:nvSpPr>
          <p:spPr>
            <a:xfrm rot="12990840">
              <a:off x="10866425" y="3151758"/>
              <a:ext cx="122993" cy="126945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H="1">
              <a:off x="9778242" y="3127625"/>
              <a:ext cx="1139784" cy="155720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26" idx="0"/>
            </p:cNvCxnSpPr>
            <p:nvPr/>
          </p:nvCxnSpPr>
          <p:spPr>
            <a:xfrm>
              <a:off x="9724733" y="1719667"/>
              <a:ext cx="42233" cy="296516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26" idx="2"/>
            </p:cNvCxnSpPr>
            <p:nvPr/>
          </p:nvCxnSpPr>
          <p:spPr>
            <a:xfrm flipH="1">
              <a:off x="9730326" y="1977681"/>
              <a:ext cx="414896" cy="22832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10667438" y="2375722"/>
              <a:ext cx="799662" cy="516599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/>
            <p:cNvGrpSpPr/>
            <p:nvPr/>
          </p:nvGrpSpPr>
          <p:grpSpPr>
            <a:xfrm>
              <a:off x="9273854" y="1128989"/>
              <a:ext cx="3451751" cy="2201124"/>
              <a:chOff x="2303096" y="1505825"/>
              <a:chExt cx="3451751" cy="2201124"/>
            </a:xfrm>
          </p:grpSpPr>
          <p:sp>
            <p:nvSpPr>
              <p:cNvPr id="25" name="円弧 24"/>
              <p:cNvSpPr/>
              <p:nvPr/>
            </p:nvSpPr>
            <p:spPr>
              <a:xfrm>
                <a:off x="3470560" y="1505825"/>
                <a:ext cx="2284287" cy="2201124"/>
              </a:xfrm>
              <a:prstGeom prst="arc">
                <a:avLst>
                  <a:gd name="adj1" fmla="val 6565812"/>
                  <a:gd name="adj2" fmla="val 8624977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sp>
            <p:nvSpPr>
              <p:cNvPr id="26" name="円弧 25"/>
              <p:cNvSpPr/>
              <p:nvPr/>
            </p:nvSpPr>
            <p:spPr>
              <a:xfrm>
                <a:off x="2303096" y="2127763"/>
                <a:ext cx="932881" cy="900442"/>
              </a:xfrm>
              <a:prstGeom prst="arc">
                <a:avLst>
                  <a:gd name="adj1" fmla="val 12632313"/>
                  <a:gd name="adj2" fmla="val 19866421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27" name="直線コネクタ 26"/>
              <p:cNvCxnSpPr>
                <a:stCxn id="26" idx="2"/>
                <a:endCxn id="25" idx="2"/>
              </p:cNvCxnSpPr>
              <p:nvPr/>
            </p:nvCxnSpPr>
            <p:spPr>
              <a:xfrm>
                <a:off x="3174464" y="2354517"/>
                <a:ext cx="529322" cy="918326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円弧 14"/>
            <p:cNvSpPr/>
            <p:nvPr/>
          </p:nvSpPr>
          <p:spPr>
            <a:xfrm>
              <a:off x="11089440" y="2219851"/>
              <a:ext cx="557746" cy="523932"/>
            </a:xfrm>
            <a:prstGeom prst="arc">
              <a:avLst>
                <a:gd name="adj1" fmla="val 7336161"/>
                <a:gd name="adj2" fmla="val 90297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16" name="円弧 15"/>
            <p:cNvSpPr/>
            <p:nvPr/>
          </p:nvSpPr>
          <p:spPr>
            <a:xfrm>
              <a:off x="9548357" y="2021413"/>
              <a:ext cx="382071" cy="345848"/>
            </a:xfrm>
            <a:prstGeom prst="arc">
              <a:avLst>
                <a:gd name="adj1" fmla="val 16175493"/>
                <a:gd name="adj2" fmla="val 20018316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9420815" y="2969180"/>
                  <a:ext cx="3444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0815" y="2969180"/>
                  <a:ext cx="34445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772" r="-3509" b="-1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9738069" y="2117476"/>
                  <a:ext cx="3958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069" y="2117476"/>
                  <a:ext cx="39587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385" r="-4615"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/>
            <p:cNvSpPr txBox="1"/>
            <p:nvPr/>
          </p:nvSpPr>
          <p:spPr>
            <a:xfrm>
              <a:off x="10401008" y="3716722"/>
              <a:ext cx="1412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 magnet</a:t>
              </a:r>
              <a:endParaRPr kumimoji="1" lang="ja-JP" altLang="en-US" sz="2400" dirty="0">
                <a:latin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401008" y="1216403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F magnet</a:t>
              </a:r>
              <a:endParaRPr kumimoji="1" lang="ja-JP" altLang="en-US" sz="2400" dirty="0">
                <a:latin typeface="+mn-ea"/>
              </a:endParaRPr>
            </a:p>
          </p:txBody>
        </p:sp>
        <p:sp>
          <p:nvSpPr>
            <p:cNvPr id="21" name="フレーム (半分) 20"/>
            <p:cNvSpPr/>
            <p:nvPr/>
          </p:nvSpPr>
          <p:spPr>
            <a:xfrm rot="8988345">
              <a:off x="10210204" y="1965829"/>
              <a:ext cx="92320" cy="96418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2" name="フレーム (半分) 21"/>
            <p:cNvSpPr/>
            <p:nvPr/>
          </p:nvSpPr>
          <p:spPr>
            <a:xfrm rot="19837324">
              <a:off x="10508390" y="2792191"/>
              <a:ext cx="92320" cy="96418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 rot="855903">
              <a:off x="11322456" y="3219141"/>
              <a:ext cx="293469" cy="2120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18265352">
              <a:off x="9047544" y="2058403"/>
              <a:ext cx="293469" cy="2120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8" name="楕円 27"/>
          <p:cNvSpPr/>
          <p:nvPr/>
        </p:nvSpPr>
        <p:spPr bwMode="auto">
          <a:xfrm>
            <a:off x="2029691" y="4130787"/>
            <a:ext cx="574740" cy="640817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29" name="楕円 28"/>
          <p:cNvSpPr/>
          <p:nvPr/>
        </p:nvSpPr>
        <p:spPr bwMode="auto">
          <a:xfrm>
            <a:off x="1644363" y="3332530"/>
            <a:ext cx="574740" cy="640817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7611"/>
              </p:ext>
            </p:extLst>
          </p:nvPr>
        </p:nvGraphicFramePr>
        <p:xfrm>
          <a:off x="157967" y="1633932"/>
          <a:ext cx="4377145" cy="87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461">
                  <a:extLst>
                    <a:ext uri="{9D8B030D-6E8A-4147-A177-3AD203B41FA5}">
                      <a16:colId xmlns:a16="http://schemas.microsoft.com/office/drawing/2014/main" val="871772084"/>
                    </a:ext>
                  </a:extLst>
                </a:gridCol>
                <a:gridCol w="1987684">
                  <a:extLst>
                    <a:ext uri="{9D8B030D-6E8A-4147-A177-3AD203B41FA5}">
                      <a16:colId xmlns:a16="http://schemas.microsoft.com/office/drawing/2014/main" val="1985148580"/>
                    </a:ext>
                  </a:extLst>
                </a:gridCol>
              </a:tblGrid>
              <a:tr h="438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Focusing system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F-D Singlet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78863"/>
                  </a:ext>
                </a:extLst>
              </a:tr>
              <a:tr h="4356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Magnet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Sector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29550"/>
                  </a:ext>
                </a:extLst>
              </a:tr>
            </a:tbl>
          </a:graphicData>
        </a:graphic>
      </p:graphicFrame>
      <p:cxnSp>
        <p:nvCxnSpPr>
          <p:cNvPr id="31" name="直線コネクタ 30"/>
          <p:cNvCxnSpPr>
            <a:stCxn id="29" idx="6"/>
          </p:cNvCxnSpPr>
          <p:nvPr/>
        </p:nvCxnSpPr>
        <p:spPr bwMode="auto">
          <a:xfrm>
            <a:off x="2219103" y="3652939"/>
            <a:ext cx="1686229" cy="258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>
            <a:stCxn id="28" idx="6"/>
          </p:cNvCxnSpPr>
          <p:nvPr/>
        </p:nvCxnSpPr>
        <p:spPr bwMode="auto">
          <a:xfrm flipV="1">
            <a:off x="2604431" y="3890094"/>
            <a:ext cx="1300901" cy="5611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3865830" y="3194310"/>
                <a:ext cx="4961327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+mn-ea"/>
                  </a:rPr>
                  <a:t>Advantage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 smtClean="0">
                    <a:latin typeface="+mn-ea"/>
                  </a:rPr>
                  <a:t>Edge </a:t>
                </a:r>
                <a:r>
                  <a:rPr lang="en-US" altLang="ja-JP" sz="2400" dirty="0">
                    <a:latin typeface="+mn-ea"/>
                  </a:rPr>
                  <a:t>angle is 0</a:t>
                </a:r>
                <a:r>
                  <a:rPr lang="en-US" altLang="ja-JP" sz="2400" dirty="0" smtClean="0">
                    <a:latin typeface="+mn-ea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 smtClean="0">
                    <a:latin typeface="+mn-ea"/>
                  </a:rPr>
                  <a:t>Vertical kick is negligible. </a:t>
                </a:r>
                <a:br>
                  <a:rPr lang="en-US" altLang="ja-JP" sz="2400" dirty="0" smtClean="0">
                    <a:latin typeface="+mn-ea"/>
                  </a:rPr>
                </a:br>
                <a:r>
                  <a:rPr lang="ja-JP" altLang="en-US" sz="2400" dirty="0" smtClean="0">
                    <a:latin typeface="+mn-ea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n-ea"/>
                  </a:rPr>
                  <a:t> of fringing field = 0 </a:t>
                </a:r>
                <a:endParaRPr kumimoji="1" lang="en-US" altLang="ja-JP" sz="2400" dirty="0" smtClean="0">
                  <a:latin typeface="+mn-ea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+mn-ea"/>
                  </a:rPr>
                  <a:t>Design orbit would be closed.</a:t>
                </a:r>
                <a:endParaRPr kumimoji="1" lang="ja-JP" altLang="en-US" sz="3200" dirty="0">
                  <a:latin typeface="+mn-ea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30" y="3194310"/>
                <a:ext cx="4961327" cy="2000548"/>
              </a:xfrm>
              <a:prstGeom prst="rect">
                <a:avLst/>
              </a:prstGeom>
              <a:blipFill>
                <a:blip r:embed="rId5"/>
                <a:stretch>
                  <a:fillRect l="-2457" t="-3049"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/>
          <p:cNvSpPr/>
          <p:nvPr/>
        </p:nvSpPr>
        <p:spPr>
          <a:xfrm>
            <a:off x="123504" y="3999662"/>
            <a:ext cx="92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Beam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3504" y="698512"/>
            <a:ext cx="6396556" cy="76944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E</a:t>
            </a:r>
            <a:r>
              <a:rPr lang="en-US" altLang="ja-JP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lectron </a:t>
            </a:r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VFFA 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prototype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) 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 flipH="1" flipV="1">
            <a:off x="797860" y="3008965"/>
            <a:ext cx="406082" cy="5058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直線矢印コネクタ 36"/>
          <p:cNvCxnSpPr/>
          <p:nvPr/>
        </p:nvCxnSpPr>
        <p:spPr bwMode="auto">
          <a:xfrm flipV="1">
            <a:off x="1200001" y="3005943"/>
            <a:ext cx="668274" cy="522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線矢印コネクタ 37"/>
          <p:cNvCxnSpPr/>
          <p:nvPr/>
        </p:nvCxnSpPr>
        <p:spPr bwMode="auto">
          <a:xfrm flipH="1" flipV="1">
            <a:off x="1014548" y="2855855"/>
            <a:ext cx="192757" cy="646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41694" y="2959483"/>
                <a:ext cx="452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4" y="2959483"/>
                <a:ext cx="45204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719752" y="2621798"/>
                <a:ext cx="433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52" y="2621798"/>
                <a:ext cx="43358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984799" y="2600282"/>
                <a:ext cx="4560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99" y="2600282"/>
                <a:ext cx="456022" cy="461665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73164" y="2526632"/>
            <a:ext cx="459933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Magnetic field of vertical FFA</a:t>
            </a:r>
            <a:endParaRPr lang="ja-JP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494031" y="3029066"/>
                <a:ext cx="1996444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𝑚𝑦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031" y="3029066"/>
                <a:ext cx="19964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455396" y="3086852"/>
                <a:ext cx="2358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400" dirty="0" smtClean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: field gradient</a:t>
                </a:r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6" y="3086852"/>
                <a:ext cx="2358787" cy="461665"/>
              </a:xfrm>
              <a:prstGeom prst="rect">
                <a:avLst/>
              </a:prstGeom>
              <a:blipFill>
                <a:blip r:embed="rId4"/>
                <a:stretch>
                  <a:fillRect t="-14474" r="-310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ED57-6CDB-4B0A-8357-70F46AFCEC4F}" type="slidenum">
              <a:rPr lang="en-US" altLang="ja-JP" smtClean="0">
                <a:latin typeface="+mn-ea"/>
              </a:rPr>
              <a:pPr/>
              <a:t>5</a:t>
            </a:fld>
            <a:endParaRPr lang="en-US" altLang="ja-JP" dirty="0">
              <a:latin typeface="+mn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236606" y="3551575"/>
            <a:ext cx="2918575" cy="4817431"/>
            <a:chOff x="3923067" y="2780832"/>
            <a:chExt cx="4388954" cy="5417178"/>
          </a:xfrm>
        </p:grpSpPr>
        <p:cxnSp>
          <p:nvCxnSpPr>
            <p:cNvPr id="44" name="直線矢印コネクタ 43"/>
            <p:cNvCxnSpPr/>
            <p:nvPr/>
          </p:nvCxnSpPr>
          <p:spPr>
            <a:xfrm flipV="1">
              <a:off x="4289072" y="3130374"/>
              <a:ext cx="7271" cy="27587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/>
                <p:cNvSpPr/>
                <p:nvPr/>
              </p:nvSpPr>
              <p:spPr>
                <a:xfrm>
                  <a:off x="4270717" y="2780832"/>
                  <a:ext cx="39100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5" name="正方形/長方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717" y="2780832"/>
                  <a:ext cx="391004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17391"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線矢印コネクタ 45"/>
            <p:cNvCxnSpPr/>
            <p:nvPr/>
          </p:nvCxnSpPr>
          <p:spPr>
            <a:xfrm>
              <a:off x="4003508" y="5672081"/>
              <a:ext cx="245444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/>
                <p:cNvSpPr/>
                <p:nvPr/>
              </p:nvSpPr>
              <p:spPr>
                <a:xfrm>
                  <a:off x="6351051" y="5170332"/>
                  <a:ext cx="4175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7" name="正方形/長方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051" y="5170332"/>
                  <a:ext cx="417550" cy="400110"/>
                </a:xfrm>
                <a:prstGeom prst="rect">
                  <a:avLst/>
                </a:prstGeom>
                <a:blipFill>
                  <a:blip r:embed="rId10"/>
                  <a:stretch>
                    <a:fillRect r="-1632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円弧 47"/>
            <p:cNvSpPr/>
            <p:nvPr/>
          </p:nvSpPr>
          <p:spPr>
            <a:xfrm>
              <a:off x="4559585" y="3362425"/>
              <a:ext cx="3752436" cy="4835585"/>
            </a:xfrm>
            <a:prstGeom prst="arc">
              <a:avLst>
                <a:gd name="adj1" fmla="val 11281873"/>
                <a:gd name="adj2" fmla="val 15538719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5121526" y="3975063"/>
                  <a:ext cx="1494062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𝑚𝑦</m:t>
                            </m:r>
                          </m:sup>
                        </m:sSup>
                      </m:oMath>
                    </m:oMathPara>
                  </a14:m>
                  <a:endParaRPr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79" name="正方形/長方形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526" y="3975063"/>
                  <a:ext cx="1494062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27841" b="-81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正方形/長方形 49"/>
            <p:cNvSpPr/>
            <p:nvPr/>
          </p:nvSpPr>
          <p:spPr>
            <a:xfrm>
              <a:off x="3923067" y="5678012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0</a:t>
              </a:r>
              <a:endParaRPr lang="ja-JP" altLang="en-US" sz="2000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379048" y="5733158"/>
              <a:ext cx="2856177" cy="449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/>
                <a:t>Magnetic field</a:t>
              </a:r>
              <a:endParaRPr lang="ja-JP" altLang="en-US" sz="2000" dirty="0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686647" y="2697453"/>
            <a:ext cx="3868855" cy="3684900"/>
            <a:chOff x="8958531" y="999933"/>
            <a:chExt cx="3868855" cy="3684900"/>
          </a:xfrm>
        </p:grpSpPr>
        <p:sp>
          <p:nvSpPr>
            <p:cNvPr id="81" name="アーチ 80"/>
            <p:cNvSpPr/>
            <p:nvPr/>
          </p:nvSpPr>
          <p:spPr>
            <a:xfrm>
              <a:off x="10076868" y="999933"/>
              <a:ext cx="2750518" cy="2753959"/>
            </a:xfrm>
            <a:prstGeom prst="blockArc">
              <a:avLst>
                <a:gd name="adj1" fmla="val 6302913"/>
                <a:gd name="adj2" fmla="val 8796852"/>
                <a:gd name="adj3" fmla="val 35538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2" name="アーチ 81"/>
            <p:cNvSpPr/>
            <p:nvPr/>
          </p:nvSpPr>
          <p:spPr>
            <a:xfrm>
              <a:off x="8958531" y="1482624"/>
              <a:ext cx="1530560" cy="1428531"/>
            </a:xfrm>
            <a:prstGeom prst="blockArc">
              <a:avLst>
                <a:gd name="adj1" fmla="val 12718942"/>
                <a:gd name="adj2" fmla="val 19942012"/>
                <a:gd name="adj3" fmla="val 45062"/>
              </a:avLst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3" name="直線コネクタ 82"/>
            <p:cNvCxnSpPr/>
            <p:nvPr/>
          </p:nvCxnSpPr>
          <p:spPr>
            <a:xfrm flipH="1">
              <a:off x="10895248" y="2383371"/>
              <a:ext cx="569918" cy="7742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フレーム (半分) 83"/>
            <p:cNvSpPr/>
            <p:nvPr/>
          </p:nvSpPr>
          <p:spPr>
            <a:xfrm rot="10800000">
              <a:off x="9722878" y="1778936"/>
              <a:ext cx="110727" cy="126945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5" name="フレーム (半分) 84"/>
            <p:cNvSpPr/>
            <p:nvPr/>
          </p:nvSpPr>
          <p:spPr>
            <a:xfrm rot="12990840">
              <a:off x="10866425" y="3151758"/>
              <a:ext cx="122993" cy="126945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6" name="直線コネクタ 85"/>
            <p:cNvCxnSpPr/>
            <p:nvPr/>
          </p:nvCxnSpPr>
          <p:spPr>
            <a:xfrm flipH="1">
              <a:off x="9778242" y="3127625"/>
              <a:ext cx="1139784" cy="155720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102" idx="0"/>
            </p:cNvCxnSpPr>
            <p:nvPr/>
          </p:nvCxnSpPr>
          <p:spPr>
            <a:xfrm>
              <a:off x="9724733" y="1719667"/>
              <a:ext cx="42233" cy="296516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102" idx="2"/>
            </p:cNvCxnSpPr>
            <p:nvPr/>
          </p:nvCxnSpPr>
          <p:spPr>
            <a:xfrm flipH="1">
              <a:off x="9730326" y="1977681"/>
              <a:ext cx="414896" cy="22832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H="1">
              <a:off x="10667438" y="2375722"/>
              <a:ext cx="799662" cy="516599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グループ化 89"/>
            <p:cNvGrpSpPr/>
            <p:nvPr/>
          </p:nvGrpSpPr>
          <p:grpSpPr>
            <a:xfrm>
              <a:off x="9273854" y="1128989"/>
              <a:ext cx="3451751" cy="2201124"/>
              <a:chOff x="2303096" y="1505825"/>
              <a:chExt cx="3451751" cy="2201124"/>
            </a:xfrm>
          </p:grpSpPr>
          <p:sp>
            <p:nvSpPr>
              <p:cNvPr id="101" name="円弧 100"/>
              <p:cNvSpPr/>
              <p:nvPr/>
            </p:nvSpPr>
            <p:spPr>
              <a:xfrm>
                <a:off x="3470560" y="1505825"/>
                <a:ext cx="2284287" cy="2201124"/>
              </a:xfrm>
              <a:prstGeom prst="arc">
                <a:avLst>
                  <a:gd name="adj1" fmla="val 6565812"/>
                  <a:gd name="adj2" fmla="val 8624977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sp>
            <p:nvSpPr>
              <p:cNvPr id="102" name="円弧 101"/>
              <p:cNvSpPr/>
              <p:nvPr/>
            </p:nvSpPr>
            <p:spPr>
              <a:xfrm>
                <a:off x="2303096" y="2127763"/>
                <a:ext cx="932881" cy="900442"/>
              </a:xfrm>
              <a:prstGeom prst="arc">
                <a:avLst>
                  <a:gd name="adj1" fmla="val 12632313"/>
                  <a:gd name="adj2" fmla="val 19866421"/>
                </a:avLst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103" name="直線コネクタ 102"/>
              <p:cNvCxnSpPr>
                <a:stCxn id="102" idx="2"/>
                <a:endCxn id="101" idx="2"/>
              </p:cNvCxnSpPr>
              <p:nvPr/>
            </p:nvCxnSpPr>
            <p:spPr>
              <a:xfrm>
                <a:off x="3174464" y="2354517"/>
                <a:ext cx="529322" cy="918326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円弧 90"/>
            <p:cNvSpPr/>
            <p:nvPr/>
          </p:nvSpPr>
          <p:spPr>
            <a:xfrm>
              <a:off x="11089440" y="2219851"/>
              <a:ext cx="557746" cy="523932"/>
            </a:xfrm>
            <a:prstGeom prst="arc">
              <a:avLst>
                <a:gd name="adj1" fmla="val 7336161"/>
                <a:gd name="adj2" fmla="val 90297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92" name="円弧 91"/>
            <p:cNvSpPr/>
            <p:nvPr/>
          </p:nvSpPr>
          <p:spPr>
            <a:xfrm>
              <a:off x="9548357" y="2021413"/>
              <a:ext cx="382071" cy="345848"/>
            </a:xfrm>
            <a:prstGeom prst="arc">
              <a:avLst>
                <a:gd name="adj1" fmla="val 16175493"/>
                <a:gd name="adj2" fmla="val 20018316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9420815" y="2969180"/>
                  <a:ext cx="3444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0815" y="2969180"/>
                  <a:ext cx="34445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8772" r="-3509" b="-1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9738069" y="2117476"/>
                  <a:ext cx="3958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069" y="2117476"/>
                  <a:ext cx="39587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4615"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テキスト ボックス 94"/>
            <p:cNvSpPr txBox="1"/>
            <p:nvPr/>
          </p:nvSpPr>
          <p:spPr>
            <a:xfrm>
              <a:off x="10401008" y="3716722"/>
              <a:ext cx="1412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 magnet</a:t>
              </a:r>
              <a:endParaRPr kumimoji="1" lang="ja-JP" altLang="en-US" sz="2400" dirty="0">
                <a:latin typeface="+mn-ea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10401008" y="1216403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F magnet</a:t>
              </a:r>
              <a:endParaRPr kumimoji="1" lang="ja-JP" altLang="en-US" sz="2400" dirty="0">
                <a:latin typeface="+mn-ea"/>
              </a:endParaRPr>
            </a:p>
          </p:txBody>
        </p:sp>
        <p:sp>
          <p:nvSpPr>
            <p:cNvPr id="97" name="フレーム (半分) 96"/>
            <p:cNvSpPr/>
            <p:nvPr/>
          </p:nvSpPr>
          <p:spPr>
            <a:xfrm rot="8988345">
              <a:off x="10210204" y="1965829"/>
              <a:ext cx="92320" cy="96418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8" name="フレーム (半分) 97"/>
            <p:cNvSpPr/>
            <p:nvPr/>
          </p:nvSpPr>
          <p:spPr>
            <a:xfrm rot="19837324">
              <a:off x="10508390" y="2792191"/>
              <a:ext cx="92320" cy="96418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右矢印 98"/>
            <p:cNvSpPr/>
            <p:nvPr/>
          </p:nvSpPr>
          <p:spPr>
            <a:xfrm rot="855903">
              <a:off x="11322456" y="3219141"/>
              <a:ext cx="293469" cy="2120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100" name="右矢印 99"/>
            <p:cNvSpPr/>
            <p:nvPr/>
          </p:nvSpPr>
          <p:spPr>
            <a:xfrm rot="18265352">
              <a:off x="9047544" y="2058403"/>
              <a:ext cx="293469" cy="2120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108" name="正方形/長方形 107"/>
          <p:cNvSpPr/>
          <p:nvPr/>
        </p:nvSpPr>
        <p:spPr>
          <a:xfrm>
            <a:off x="123504" y="3999662"/>
            <a:ext cx="92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Beam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15" name="楕円 114"/>
          <p:cNvSpPr/>
          <p:nvPr/>
        </p:nvSpPr>
        <p:spPr bwMode="auto">
          <a:xfrm>
            <a:off x="2533751" y="4726659"/>
            <a:ext cx="185984" cy="18132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116" name="楕円 115"/>
          <p:cNvSpPr/>
          <p:nvPr/>
        </p:nvSpPr>
        <p:spPr bwMode="auto">
          <a:xfrm>
            <a:off x="2584810" y="4778485"/>
            <a:ext cx="80045" cy="8216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2169378" y="4595174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ja-JP" altLang="en-US" sz="2000" b="1" dirty="0"/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78" y="4595174"/>
                <a:ext cx="409086" cy="400110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 bwMode="auto">
          <a:xfrm>
            <a:off x="2741083" y="4390361"/>
            <a:ext cx="1209786" cy="484442"/>
          </a:xfrm>
          <a:custGeom>
            <a:avLst/>
            <a:gdLst>
              <a:gd name="connsiteX0" fmla="*/ 0 w 693048"/>
              <a:gd name="connsiteY0" fmla="*/ 121111 h 484442"/>
              <a:gd name="connsiteX1" fmla="*/ 450827 w 693048"/>
              <a:gd name="connsiteY1" fmla="*/ 121111 h 484442"/>
              <a:gd name="connsiteX2" fmla="*/ 450827 w 693048"/>
              <a:gd name="connsiteY2" fmla="*/ 0 h 484442"/>
              <a:gd name="connsiteX3" fmla="*/ 693048 w 693048"/>
              <a:gd name="connsiteY3" fmla="*/ 242221 h 484442"/>
              <a:gd name="connsiteX4" fmla="*/ 450827 w 693048"/>
              <a:gd name="connsiteY4" fmla="*/ 484442 h 484442"/>
              <a:gd name="connsiteX5" fmla="*/ 450827 w 693048"/>
              <a:gd name="connsiteY5" fmla="*/ 363332 h 484442"/>
              <a:gd name="connsiteX6" fmla="*/ 0 w 693048"/>
              <a:gd name="connsiteY6" fmla="*/ 363332 h 484442"/>
              <a:gd name="connsiteX7" fmla="*/ 0 w 693048"/>
              <a:gd name="connsiteY7" fmla="*/ 121111 h 484442"/>
              <a:gd name="connsiteX0" fmla="*/ 0 w 693048"/>
              <a:gd name="connsiteY0" fmla="*/ 121111 h 484442"/>
              <a:gd name="connsiteX1" fmla="*/ 450827 w 693048"/>
              <a:gd name="connsiteY1" fmla="*/ 121111 h 484442"/>
              <a:gd name="connsiteX2" fmla="*/ 450827 w 693048"/>
              <a:gd name="connsiteY2" fmla="*/ 0 h 484442"/>
              <a:gd name="connsiteX3" fmla="*/ 693048 w 693048"/>
              <a:gd name="connsiteY3" fmla="*/ 242221 h 484442"/>
              <a:gd name="connsiteX4" fmla="*/ 450827 w 693048"/>
              <a:gd name="connsiteY4" fmla="*/ 484442 h 484442"/>
              <a:gd name="connsiteX5" fmla="*/ 450827 w 693048"/>
              <a:gd name="connsiteY5" fmla="*/ 363332 h 484442"/>
              <a:gd name="connsiteX6" fmla="*/ 0 w 693048"/>
              <a:gd name="connsiteY6" fmla="*/ 363332 h 484442"/>
              <a:gd name="connsiteX7" fmla="*/ 0 w 693048"/>
              <a:gd name="connsiteY7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16738 w 1209786"/>
              <a:gd name="connsiteY6" fmla="*/ 36333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16738 w 1209786"/>
              <a:gd name="connsiteY6" fmla="*/ 36333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16738 w 1209786"/>
              <a:gd name="connsiteY6" fmla="*/ 36333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80238 w 1209786"/>
              <a:gd name="connsiteY6" fmla="*/ 33793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80238 w 1209786"/>
              <a:gd name="connsiteY6" fmla="*/ 33793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  <a:gd name="connsiteX0" fmla="*/ 516738 w 1209786"/>
              <a:gd name="connsiteY0" fmla="*/ 121111 h 484442"/>
              <a:gd name="connsiteX1" fmla="*/ 967565 w 1209786"/>
              <a:gd name="connsiteY1" fmla="*/ 121111 h 484442"/>
              <a:gd name="connsiteX2" fmla="*/ 967565 w 1209786"/>
              <a:gd name="connsiteY2" fmla="*/ 0 h 484442"/>
              <a:gd name="connsiteX3" fmla="*/ 1209786 w 1209786"/>
              <a:gd name="connsiteY3" fmla="*/ 242221 h 484442"/>
              <a:gd name="connsiteX4" fmla="*/ 967565 w 1209786"/>
              <a:gd name="connsiteY4" fmla="*/ 484442 h 484442"/>
              <a:gd name="connsiteX5" fmla="*/ 967565 w 1209786"/>
              <a:gd name="connsiteY5" fmla="*/ 363332 h 484442"/>
              <a:gd name="connsiteX6" fmla="*/ 599288 w 1209786"/>
              <a:gd name="connsiteY6" fmla="*/ 306182 h 484442"/>
              <a:gd name="connsiteX7" fmla="*/ 0 w 1209786"/>
              <a:gd name="connsiteY7" fmla="*/ 361556 h 484442"/>
              <a:gd name="connsiteX8" fmla="*/ 516738 w 1209786"/>
              <a:gd name="connsiteY8" fmla="*/ 121111 h 48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786" h="484442">
                <a:moveTo>
                  <a:pt x="516738" y="121111"/>
                </a:moveTo>
                <a:cubicBezTo>
                  <a:pt x="683947" y="106295"/>
                  <a:pt x="817289" y="121111"/>
                  <a:pt x="967565" y="121111"/>
                </a:cubicBezTo>
                <a:lnTo>
                  <a:pt x="967565" y="0"/>
                </a:lnTo>
                <a:lnTo>
                  <a:pt x="1209786" y="242221"/>
                </a:lnTo>
                <a:lnTo>
                  <a:pt x="967565" y="484442"/>
                </a:lnTo>
                <a:lnTo>
                  <a:pt x="967565" y="363332"/>
                </a:lnTo>
                <a:cubicBezTo>
                  <a:pt x="844806" y="344282"/>
                  <a:pt x="785547" y="320999"/>
                  <a:pt x="599288" y="306182"/>
                </a:cubicBezTo>
                <a:cubicBezTo>
                  <a:pt x="367775" y="299240"/>
                  <a:pt x="199763" y="343098"/>
                  <a:pt x="0" y="361556"/>
                </a:cubicBezTo>
                <a:cubicBezTo>
                  <a:pt x="172246" y="281408"/>
                  <a:pt x="304275" y="201259"/>
                  <a:pt x="516738" y="121111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1674314" y="140559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3200" dirty="0">
              <a:latin typeface="+mn-ea"/>
            </a:endParaRPr>
          </a:p>
        </p:txBody>
      </p:sp>
      <p:graphicFrame>
        <p:nvGraphicFramePr>
          <p:cNvPr id="161" name="表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42051"/>
              </p:ext>
            </p:extLst>
          </p:nvPr>
        </p:nvGraphicFramePr>
        <p:xfrm>
          <a:off x="157967" y="1633932"/>
          <a:ext cx="4377145" cy="87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461">
                  <a:extLst>
                    <a:ext uri="{9D8B030D-6E8A-4147-A177-3AD203B41FA5}">
                      <a16:colId xmlns:a16="http://schemas.microsoft.com/office/drawing/2014/main" val="871772084"/>
                    </a:ext>
                  </a:extLst>
                </a:gridCol>
                <a:gridCol w="1987684">
                  <a:extLst>
                    <a:ext uri="{9D8B030D-6E8A-4147-A177-3AD203B41FA5}">
                      <a16:colId xmlns:a16="http://schemas.microsoft.com/office/drawing/2014/main" val="1985148580"/>
                    </a:ext>
                  </a:extLst>
                </a:gridCol>
              </a:tblGrid>
              <a:tr h="438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Focusing system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F-D Singlet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78863"/>
                  </a:ext>
                </a:extLst>
              </a:tr>
              <a:tr h="4356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Magnet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29550"/>
                  </a:ext>
                </a:extLst>
              </a:tr>
            </a:tbl>
          </a:graphicData>
        </a:graphic>
      </p:graphicFrame>
      <p:sp>
        <p:nvSpPr>
          <p:cNvPr id="162" name="テキスト ボックス 161"/>
          <p:cNvSpPr txBox="1"/>
          <p:nvPr/>
        </p:nvSpPr>
        <p:spPr>
          <a:xfrm>
            <a:off x="123504" y="698512"/>
            <a:ext cx="6396556" cy="76944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E</a:t>
            </a:r>
            <a:r>
              <a:rPr lang="en-US" altLang="ja-JP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lectron </a:t>
            </a:r>
            <a:r>
              <a:rPr lang="en-US" altLang="ja-JP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VFFA 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prototype</a:t>
            </a:r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) 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grpSp>
        <p:nvGrpSpPr>
          <p:cNvPr id="164" name="グループ化 163"/>
          <p:cNvGrpSpPr/>
          <p:nvPr/>
        </p:nvGrpSpPr>
        <p:grpSpPr>
          <a:xfrm>
            <a:off x="6494128" y="3551575"/>
            <a:ext cx="3181519" cy="4817432"/>
            <a:chOff x="6432998" y="1678129"/>
            <a:chExt cx="3309364" cy="5417178"/>
          </a:xfrm>
        </p:grpSpPr>
        <p:cxnSp>
          <p:nvCxnSpPr>
            <p:cNvPr id="165" name="直線矢印コネクタ 164"/>
            <p:cNvCxnSpPr/>
            <p:nvPr/>
          </p:nvCxnSpPr>
          <p:spPr>
            <a:xfrm flipV="1">
              <a:off x="6848665" y="2027671"/>
              <a:ext cx="5230" cy="27587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正方形/長方形 165"/>
                <p:cNvSpPr/>
                <p:nvPr/>
              </p:nvSpPr>
              <p:spPr>
                <a:xfrm>
                  <a:off x="6835463" y="1678129"/>
                  <a:ext cx="28124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4" name="正方形/長方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463" y="1678129"/>
                  <a:ext cx="281248" cy="400110"/>
                </a:xfrm>
                <a:prstGeom prst="rect">
                  <a:avLst/>
                </a:prstGeom>
                <a:blipFill>
                  <a:blip r:embed="rId6"/>
                  <a:stretch>
                    <a:fillRect r="-17391"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直線矢印コネクタ 166"/>
            <p:cNvCxnSpPr/>
            <p:nvPr/>
          </p:nvCxnSpPr>
          <p:spPr>
            <a:xfrm>
              <a:off x="6643260" y="4569378"/>
              <a:ext cx="17654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正方形/長方形 167"/>
                <p:cNvSpPr/>
                <p:nvPr/>
              </p:nvSpPr>
              <p:spPr>
                <a:xfrm>
                  <a:off x="8331841" y="4067629"/>
                  <a:ext cx="4073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1841" y="4067629"/>
                  <a:ext cx="407355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円弧 168"/>
            <p:cNvSpPr/>
            <p:nvPr/>
          </p:nvSpPr>
          <p:spPr>
            <a:xfrm>
              <a:off x="7043245" y="2259722"/>
              <a:ext cx="2699117" cy="4835585"/>
            </a:xfrm>
            <a:prstGeom prst="arc">
              <a:avLst>
                <a:gd name="adj1" fmla="val 11281873"/>
                <a:gd name="adj2" fmla="val 15538719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正方形/長方形 169"/>
                <p:cNvSpPr/>
                <p:nvPr/>
              </p:nvSpPr>
              <p:spPr>
                <a:xfrm>
                  <a:off x="7447447" y="2872360"/>
                  <a:ext cx="1756325" cy="71583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ja-JP" altLang="en-US" sz="2000" dirty="0" smtClean="0">
                      <a:latin typeface="+mn-ea"/>
                    </a:rPr>
                    <a:t> </a:t>
                  </a:r>
                  <a:endParaRPr lang="ja-JP" altLang="en-US" sz="20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68" name="正方形/長方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447" y="2872360"/>
                  <a:ext cx="1756325" cy="7158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正方形/長方形 170"/>
            <p:cNvSpPr/>
            <p:nvPr/>
          </p:nvSpPr>
          <p:spPr>
            <a:xfrm>
              <a:off x="6585399" y="4575309"/>
              <a:ext cx="2262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0</a:t>
              </a:r>
              <a:endParaRPr lang="ja-JP" altLang="en-US" sz="2000" dirty="0"/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6976087" y="4655442"/>
              <a:ext cx="1524353" cy="449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Momentum</a:t>
              </a:r>
              <a:endParaRPr lang="ja-JP" altLang="en-US" sz="2000" dirty="0"/>
            </a:p>
          </p:txBody>
        </p:sp>
        <p:sp>
          <p:nvSpPr>
            <p:cNvPr id="173" name="正方形/長方形 172"/>
            <p:cNvSpPr/>
            <p:nvPr/>
          </p:nvSpPr>
          <p:spPr>
            <a:xfrm rot="16200000">
              <a:off x="5903660" y="3133895"/>
              <a:ext cx="1474863" cy="416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Excursion</a:t>
              </a:r>
              <a:endParaRPr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2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3222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+mn-ea"/>
              </a:rPr>
              <a:t>Outline</a:t>
            </a:r>
            <a:endParaRPr kumimoji="1" lang="ja-JP" altLang="en-US" sz="60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4644" y="1528885"/>
            <a:ext cx="7781939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Introduction</a:t>
            </a:r>
            <a:endParaRPr lang="en-US" altLang="ja-JP" sz="3600" dirty="0" smtClean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Magnet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+mn-ea"/>
              </a:rPr>
              <a:t>design</a:t>
            </a:r>
            <a:r>
              <a:rPr lang="en-US" altLang="ja-JP" sz="3600" dirty="0" smtClean="0">
                <a:latin typeface="+mn-ea"/>
              </a:rPr>
              <a:t/>
            </a:r>
            <a:br>
              <a:rPr lang="en-US" altLang="ja-JP" sz="3600" dirty="0" smtClean="0">
                <a:latin typeface="+mn-ea"/>
              </a:rPr>
            </a:b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・</a:t>
            </a:r>
            <a:r>
              <a:rPr lang="en-US" altLang="ja-JP" sz="3200" dirty="0" smtClean="0">
                <a:solidFill>
                  <a:srgbClr val="C00000"/>
                </a:solidFill>
                <a:latin typeface="+mn-ea"/>
              </a:rPr>
              <a:t>Multi-coil type electromagnet</a:t>
            </a:r>
            <a:br>
              <a:rPr lang="en-US" altLang="ja-JP" sz="3200" dirty="0" smtClean="0">
                <a:solidFill>
                  <a:srgbClr val="C00000"/>
                </a:solidFill>
                <a:latin typeface="+mn-ea"/>
              </a:rPr>
            </a:b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Guideline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Acceleration</a:t>
            </a:r>
            <a:endParaRPr lang="en-US" altLang="ja-JP" sz="3600" b="1" dirty="0"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3600" b="1" dirty="0" smtClean="0">
                <a:latin typeface="+mn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872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直線コネクタ 205"/>
          <p:cNvCxnSpPr/>
          <p:nvPr/>
        </p:nvCxnSpPr>
        <p:spPr bwMode="auto">
          <a:xfrm flipV="1">
            <a:off x="7860055" y="1312917"/>
            <a:ext cx="0" cy="27556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3" name="グループ化 192"/>
          <p:cNvGrpSpPr/>
          <p:nvPr/>
        </p:nvGrpSpPr>
        <p:grpSpPr>
          <a:xfrm>
            <a:off x="7213601" y="1316448"/>
            <a:ext cx="619706" cy="2581564"/>
            <a:chOff x="7162800" y="1965960"/>
            <a:chExt cx="653469" cy="2581564"/>
          </a:xfrm>
        </p:grpSpPr>
        <p:sp>
          <p:nvSpPr>
            <p:cNvPr id="183" name="フリーフォーム 182"/>
            <p:cNvSpPr/>
            <p:nvPr/>
          </p:nvSpPr>
          <p:spPr bwMode="auto">
            <a:xfrm>
              <a:off x="7655560" y="2006600"/>
              <a:ext cx="160709" cy="2490779"/>
            </a:xfrm>
            <a:custGeom>
              <a:avLst/>
              <a:gdLst>
                <a:gd name="connsiteX0" fmla="*/ 0 w 160709"/>
                <a:gd name="connsiteY0" fmla="*/ 0 h 2490779"/>
                <a:gd name="connsiteX1" fmla="*/ 66040 w 160709"/>
                <a:gd name="connsiteY1" fmla="*/ 467360 h 2490779"/>
                <a:gd name="connsiteX2" fmla="*/ 152400 w 160709"/>
                <a:gd name="connsiteY2" fmla="*/ 2255520 h 2490779"/>
                <a:gd name="connsiteX3" fmla="*/ 152400 w 160709"/>
                <a:gd name="connsiteY3" fmla="*/ 2418080 h 249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09" h="2490779">
                  <a:moveTo>
                    <a:pt x="0" y="0"/>
                  </a:moveTo>
                  <a:cubicBezTo>
                    <a:pt x="20320" y="45720"/>
                    <a:pt x="40640" y="91440"/>
                    <a:pt x="66040" y="467360"/>
                  </a:cubicBezTo>
                  <a:cubicBezTo>
                    <a:pt x="91440" y="843280"/>
                    <a:pt x="138007" y="1930400"/>
                    <a:pt x="152400" y="2255520"/>
                  </a:cubicBezTo>
                  <a:cubicBezTo>
                    <a:pt x="166793" y="2580640"/>
                    <a:pt x="159596" y="2499360"/>
                    <a:pt x="152400" y="241808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4" name="フリーフォーム 183"/>
            <p:cNvSpPr/>
            <p:nvPr/>
          </p:nvSpPr>
          <p:spPr bwMode="auto">
            <a:xfrm>
              <a:off x="7528560" y="1986280"/>
              <a:ext cx="227212" cy="2481787"/>
            </a:xfrm>
            <a:custGeom>
              <a:avLst/>
              <a:gdLst>
                <a:gd name="connsiteX0" fmla="*/ 0 w 227212"/>
                <a:gd name="connsiteY0" fmla="*/ 0 h 2481787"/>
                <a:gd name="connsiteX1" fmla="*/ 147320 w 227212"/>
                <a:gd name="connsiteY1" fmla="*/ 1092200 h 2481787"/>
                <a:gd name="connsiteX2" fmla="*/ 223520 w 227212"/>
                <a:gd name="connsiteY2" fmla="*/ 2296160 h 2481787"/>
                <a:gd name="connsiteX3" fmla="*/ 208280 w 227212"/>
                <a:gd name="connsiteY3" fmla="*/ 2458720 h 24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12" h="2481787">
                  <a:moveTo>
                    <a:pt x="0" y="0"/>
                  </a:moveTo>
                  <a:cubicBezTo>
                    <a:pt x="55033" y="354753"/>
                    <a:pt x="110067" y="709507"/>
                    <a:pt x="147320" y="1092200"/>
                  </a:cubicBezTo>
                  <a:cubicBezTo>
                    <a:pt x="184573" y="1474893"/>
                    <a:pt x="213360" y="2068407"/>
                    <a:pt x="223520" y="2296160"/>
                  </a:cubicBezTo>
                  <a:cubicBezTo>
                    <a:pt x="233680" y="2523913"/>
                    <a:pt x="220980" y="2491316"/>
                    <a:pt x="208280" y="245872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5" name="フリーフォーム 184"/>
            <p:cNvSpPr/>
            <p:nvPr/>
          </p:nvSpPr>
          <p:spPr bwMode="auto">
            <a:xfrm>
              <a:off x="7386320" y="1986280"/>
              <a:ext cx="315914" cy="2561244"/>
            </a:xfrm>
            <a:custGeom>
              <a:avLst/>
              <a:gdLst>
                <a:gd name="connsiteX0" fmla="*/ 0 w 315914"/>
                <a:gd name="connsiteY0" fmla="*/ 0 h 2561244"/>
                <a:gd name="connsiteX1" fmla="*/ 218440 w 315914"/>
                <a:gd name="connsiteY1" fmla="*/ 1127760 h 2561244"/>
                <a:gd name="connsiteX2" fmla="*/ 309880 w 315914"/>
                <a:gd name="connsiteY2" fmla="*/ 2438400 h 2561244"/>
                <a:gd name="connsiteX3" fmla="*/ 299720 w 315914"/>
                <a:gd name="connsiteY3" fmla="*/ 2428240 h 256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914" h="2561244">
                  <a:moveTo>
                    <a:pt x="0" y="0"/>
                  </a:moveTo>
                  <a:cubicBezTo>
                    <a:pt x="83396" y="360680"/>
                    <a:pt x="166793" y="721360"/>
                    <a:pt x="218440" y="1127760"/>
                  </a:cubicBezTo>
                  <a:cubicBezTo>
                    <a:pt x="270087" y="1534160"/>
                    <a:pt x="296333" y="2221653"/>
                    <a:pt x="309880" y="2438400"/>
                  </a:cubicBezTo>
                  <a:cubicBezTo>
                    <a:pt x="323427" y="2655147"/>
                    <a:pt x="311573" y="2541693"/>
                    <a:pt x="299720" y="24282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6" name="フリーフォーム 185"/>
            <p:cNvSpPr/>
            <p:nvPr/>
          </p:nvSpPr>
          <p:spPr bwMode="auto">
            <a:xfrm>
              <a:off x="7244080" y="1965960"/>
              <a:ext cx="396240" cy="2479040"/>
            </a:xfrm>
            <a:custGeom>
              <a:avLst/>
              <a:gdLst>
                <a:gd name="connsiteX0" fmla="*/ 0 w 396240"/>
                <a:gd name="connsiteY0" fmla="*/ 0 h 2479040"/>
                <a:gd name="connsiteX1" fmla="*/ 35560 w 396240"/>
                <a:gd name="connsiteY1" fmla="*/ 76200 h 2479040"/>
                <a:gd name="connsiteX2" fmla="*/ 137160 w 396240"/>
                <a:gd name="connsiteY2" fmla="*/ 284480 h 2479040"/>
                <a:gd name="connsiteX3" fmla="*/ 345440 w 396240"/>
                <a:gd name="connsiteY3" fmla="*/ 1427480 h 2479040"/>
                <a:gd name="connsiteX4" fmla="*/ 396240 w 396240"/>
                <a:gd name="connsiteY4" fmla="*/ 2479040 h 24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" h="2479040">
                  <a:moveTo>
                    <a:pt x="0" y="0"/>
                  </a:moveTo>
                  <a:cubicBezTo>
                    <a:pt x="6350" y="14393"/>
                    <a:pt x="12700" y="28787"/>
                    <a:pt x="35560" y="76200"/>
                  </a:cubicBezTo>
                  <a:cubicBezTo>
                    <a:pt x="58420" y="123613"/>
                    <a:pt x="85513" y="59267"/>
                    <a:pt x="137160" y="284480"/>
                  </a:cubicBezTo>
                  <a:cubicBezTo>
                    <a:pt x="188807" y="509693"/>
                    <a:pt x="302260" y="1061720"/>
                    <a:pt x="345440" y="1427480"/>
                  </a:cubicBezTo>
                  <a:cubicBezTo>
                    <a:pt x="388620" y="1793240"/>
                    <a:pt x="392430" y="2136140"/>
                    <a:pt x="396240" y="24790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7" name="フリーフォーム 186"/>
            <p:cNvSpPr/>
            <p:nvPr/>
          </p:nvSpPr>
          <p:spPr bwMode="auto">
            <a:xfrm>
              <a:off x="7183120" y="2174240"/>
              <a:ext cx="391234" cy="2250440"/>
            </a:xfrm>
            <a:custGeom>
              <a:avLst/>
              <a:gdLst>
                <a:gd name="connsiteX0" fmla="*/ 0 w 391234"/>
                <a:gd name="connsiteY0" fmla="*/ 0 h 2250440"/>
                <a:gd name="connsiteX1" fmla="*/ 157480 w 391234"/>
                <a:gd name="connsiteY1" fmla="*/ 299720 h 2250440"/>
                <a:gd name="connsiteX2" fmla="*/ 355600 w 391234"/>
                <a:gd name="connsiteY2" fmla="*/ 1163320 h 2250440"/>
                <a:gd name="connsiteX3" fmla="*/ 391160 w 391234"/>
                <a:gd name="connsiteY3" fmla="*/ 2250440 h 2250440"/>
                <a:gd name="connsiteX4" fmla="*/ 391160 w 391234"/>
                <a:gd name="connsiteY4" fmla="*/ 2250440 h 22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34" h="2250440">
                  <a:moveTo>
                    <a:pt x="0" y="0"/>
                  </a:moveTo>
                  <a:cubicBezTo>
                    <a:pt x="49106" y="52917"/>
                    <a:pt x="98213" y="105834"/>
                    <a:pt x="157480" y="299720"/>
                  </a:cubicBezTo>
                  <a:cubicBezTo>
                    <a:pt x="216747" y="493606"/>
                    <a:pt x="316653" y="838200"/>
                    <a:pt x="355600" y="1163320"/>
                  </a:cubicBezTo>
                  <a:cubicBezTo>
                    <a:pt x="394547" y="1488440"/>
                    <a:pt x="391160" y="2250440"/>
                    <a:pt x="391160" y="2250440"/>
                  </a:cubicBezTo>
                  <a:lnTo>
                    <a:pt x="391160" y="2250440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8" name="フリーフォーム 187"/>
            <p:cNvSpPr/>
            <p:nvPr/>
          </p:nvSpPr>
          <p:spPr bwMode="auto">
            <a:xfrm>
              <a:off x="7162800" y="2438400"/>
              <a:ext cx="370840" cy="1986280"/>
            </a:xfrm>
            <a:custGeom>
              <a:avLst/>
              <a:gdLst>
                <a:gd name="connsiteX0" fmla="*/ 0 w 370840"/>
                <a:gd name="connsiteY0" fmla="*/ 0 h 1986280"/>
                <a:gd name="connsiteX1" fmla="*/ 137160 w 370840"/>
                <a:gd name="connsiteY1" fmla="*/ 152400 h 1986280"/>
                <a:gd name="connsiteX2" fmla="*/ 304800 w 370840"/>
                <a:gd name="connsiteY2" fmla="*/ 746760 h 1986280"/>
                <a:gd name="connsiteX3" fmla="*/ 370840 w 370840"/>
                <a:gd name="connsiteY3" fmla="*/ 1986280 h 1986280"/>
                <a:gd name="connsiteX4" fmla="*/ 370840 w 370840"/>
                <a:gd name="connsiteY4" fmla="*/ 1986280 h 198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40" h="1986280">
                  <a:moveTo>
                    <a:pt x="0" y="0"/>
                  </a:moveTo>
                  <a:cubicBezTo>
                    <a:pt x="43180" y="13970"/>
                    <a:pt x="86360" y="27940"/>
                    <a:pt x="137160" y="152400"/>
                  </a:cubicBezTo>
                  <a:cubicBezTo>
                    <a:pt x="187960" y="276860"/>
                    <a:pt x="265853" y="441113"/>
                    <a:pt x="304800" y="746760"/>
                  </a:cubicBezTo>
                  <a:cubicBezTo>
                    <a:pt x="343747" y="1052407"/>
                    <a:pt x="370840" y="1986280"/>
                    <a:pt x="370840" y="1986280"/>
                  </a:cubicBezTo>
                  <a:lnTo>
                    <a:pt x="370840" y="1986280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9" name="フリーフォーム 188"/>
            <p:cNvSpPr/>
            <p:nvPr/>
          </p:nvSpPr>
          <p:spPr bwMode="auto">
            <a:xfrm>
              <a:off x="7198360" y="2707640"/>
              <a:ext cx="284480" cy="1701800"/>
            </a:xfrm>
            <a:custGeom>
              <a:avLst/>
              <a:gdLst>
                <a:gd name="connsiteX0" fmla="*/ 0 w 284480"/>
                <a:gd name="connsiteY0" fmla="*/ 0 h 1701800"/>
                <a:gd name="connsiteX1" fmla="*/ 152400 w 284480"/>
                <a:gd name="connsiteY1" fmla="*/ 198120 h 1701800"/>
                <a:gd name="connsiteX2" fmla="*/ 254000 w 284480"/>
                <a:gd name="connsiteY2" fmla="*/ 777240 h 1701800"/>
                <a:gd name="connsiteX3" fmla="*/ 284480 w 284480"/>
                <a:gd name="connsiteY3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80" h="1701800">
                  <a:moveTo>
                    <a:pt x="0" y="0"/>
                  </a:moveTo>
                  <a:cubicBezTo>
                    <a:pt x="55033" y="34290"/>
                    <a:pt x="110067" y="68580"/>
                    <a:pt x="152400" y="198120"/>
                  </a:cubicBezTo>
                  <a:cubicBezTo>
                    <a:pt x="194733" y="327660"/>
                    <a:pt x="231987" y="526627"/>
                    <a:pt x="254000" y="777240"/>
                  </a:cubicBezTo>
                  <a:cubicBezTo>
                    <a:pt x="276013" y="1027853"/>
                    <a:pt x="280246" y="1364826"/>
                    <a:pt x="284480" y="170180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0" name="フリーフォーム 189"/>
            <p:cNvSpPr/>
            <p:nvPr/>
          </p:nvSpPr>
          <p:spPr bwMode="auto">
            <a:xfrm>
              <a:off x="7188200" y="2946400"/>
              <a:ext cx="229596" cy="1488440"/>
            </a:xfrm>
            <a:custGeom>
              <a:avLst/>
              <a:gdLst>
                <a:gd name="connsiteX0" fmla="*/ 0 w 229596"/>
                <a:gd name="connsiteY0" fmla="*/ 0 h 1488440"/>
                <a:gd name="connsiteX1" fmla="*/ 172720 w 229596"/>
                <a:gd name="connsiteY1" fmla="*/ 187960 h 1488440"/>
                <a:gd name="connsiteX2" fmla="*/ 228600 w 229596"/>
                <a:gd name="connsiteY2" fmla="*/ 1107440 h 1488440"/>
                <a:gd name="connsiteX3" fmla="*/ 203200 w 229596"/>
                <a:gd name="connsiteY3" fmla="*/ 1488440 h 148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96" h="1488440">
                  <a:moveTo>
                    <a:pt x="0" y="0"/>
                  </a:moveTo>
                  <a:cubicBezTo>
                    <a:pt x="67310" y="1693"/>
                    <a:pt x="134620" y="3387"/>
                    <a:pt x="172720" y="187960"/>
                  </a:cubicBezTo>
                  <a:cubicBezTo>
                    <a:pt x="210820" y="372533"/>
                    <a:pt x="223520" y="890693"/>
                    <a:pt x="228600" y="1107440"/>
                  </a:cubicBezTo>
                  <a:cubicBezTo>
                    <a:pt x="233680" y="1324187"/>
                    <a:pt x="218440" y="1406313"/>
                    <a:pt x="203200" y="14884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1" name="フリーフォーム 190"/>
            <p:cNvSpPr/>
            <p:nvPr/>
          </p:nvSpPr>
          <p:spPr bwMode="auto">
            <a:xfrm>
              <a:off x="7193280" y="3180027"/>
              <a:ext cx="163070" cy="1253797"/>
            </a:xfrm>
            <a:custGeom>
              <a:avLst/>
              <a:gdLst>
                <a:gd name="connsiteX0" fmla="*/ 0 w 163070"/>
                <a:gd name="connsiteY0" fmla="*/ 53 h 1253797"/>
                <a:gd name="connsiteX1" fmla="*/ 106680 w 163070"/>
                <a:gd name="connsiteY1" fmla="*/ 106733 h 1253797"/>
                <a:gd name="connsiteX2" fmla="*/ 162560 w 163070"/>
                <a:gd name="connsiteY2" fmla="*/ 645213 h 1253797"/>
                <a:gd name="connsiteX3" fmla="*/ 76200 w 163070"/>
                <a:gd name="connsiteY3" fmla="*/ 1178613 h 1253797"/>
                <a:gd name="connsiteX4" fmla="*/ 66040 w 163070"/>
                <a:gd name="connsiteY4" fmla="*/ 1249733 h 1253797"/>
                <a:gd name="connsiteX5" fmla="*/ 66040 w 163070"/>
                <a:gd name="connsiteY5" fmla="*/ 1249733 h 125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70" h="1253797">
                  <a:moveTo>
                    <a:pt x="0" y="53"/>
                  </a:moveTo>
                  <a:cubicBezTo>
                    <a:pt x="39793" y="-371"/>
                    <a:pt x="79587" y="-794"/>
                    <a:pt x="106680" y="106733"/>
                  </a:cubicBezTo>
                  <a:cubicBezTo>
                    <a:pt x="133773" y="214260"/>
                    <a:pt x="167640" y="466566"/>
                    <a:pt x="162560" y="645213"/>
                  </a:cubicBezTo>
                  <a:cubicBezTo>
                    <a:pt x="157480" y="823860"/>
                    <a:pt x="92287" y="1077860"/>
                    <a:pt x="76200" y="1178613"/>
                  </a:cubicBezTo>
                  <a:cubicBezTo>
                    <a:pt x="60113" y="1279366"/>
                    <a:pt x="66040" y="1249733"/>
                    <a:pt x="66040" y="1249733"/>
                  </a:cubicBezTo>
                  <a:lnTo>
                    <a:pt x="66040" y="124973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2" name="フリーフォーム 191"/>
            <p:cNvSpPr/>
            <p:nvPr/>
          </p:nvSpPr>
          <p:spPr bwMode="auto">
            <a:xfrm>
              <a:off x="7188200" y="3378200"/>
              <a:ext cx="101600" cy="812800"/>
            </a:xfrm>
            <a:custGeom>
              <a:avLst/>
              <a:gdLst>
                <a:gd name="connsiteX0" fmla="*/ 0 w 101600"/>
                <a:gd name="connsiteY0" fmla="*/ 0 h 812800"/>
                <a:gd name="connsiteX1" fmla="*/ 71120 w 101600"/>
                <a:gd name="connsiteY1" fmla="*/ 60960 h 812800"/>
                <a:gd name="connsiteX2" fmla="*/ 101600 w 101600"/>
                <a:gd name="connsiteY2" fmla="*/ 360680 h 812800"/>
                <a:gd name="connsiteX3" fmla="*/ 101600 w 101600"/>
                <a:gd name="connsiteY3" fmla="*/ 360680 h 812800"/>
                <a:gd name="connsiteX4" fmla="*/ 81280 w 101600"/>
                <a:gd name="connsiteY4" fmla="*/ 655320 h 812800"/>
                <a:gd name="connsiteX5" fmla="*/ 0 w 101600"/>
                <a:gd name="connsiteY5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" h="812800">
                  <a:moveTo>
                    <a:pt x="0" y="0"/>
                  </a:moveTo>
                  <a:cubicBezTo>
                    <a:pt x="27093" y="423"/>
                    <a:pt x="54187" y="847"/>
                    <a:pt x="71120" y="60960"/>
                  </a:cubicBezTo>
                  <a:cubicBezTo>
                    <a:pt x="88053" y="121073"/>
                    <a:pt x="101600" y="360680"/>
                    <a:pt x="101600" y="360680"/>
                  </a:cubicBezTo>
                  <a:lnTo>
                    <a:pt x="101600" y="360680"/>
                  </a:lnTo>
                  <a:cubicBezTo>
                    <a:pt x="98213" y="409787"/>
                    <a:pt x="98213" y="579967"/>
                    <a:pt x="81280" y="655320"/>
                  </a:cubicBezTo>
                  <a:cubicBezTo>
                    <a:pt x="64347" y="730673"/>
                    <a:pt x="32173" y="771736"/>
                    <a:pt x="0" y="81280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194" name="グループ化 193"/>
          <p:cNvGrpSpPr/>
          <p:nvPr/>
        </p:nvGrpSpPr>
        <p:grpSpPr>
          <a:xfrm flipH="1">
            <a:off x="7905242" y="1294123"/>
            <a:ext cx="632332" cy="2581564"/>
            <a:chOff x="7162800" y="1965960"/>
            <a:chExt cx="653469" cy="2581564"/>
          </a:xfrm>
        </p:grpSpPr>
        <p:sp>
          <p:nvSpPr>
            <p:cNvPr id="195" name="フリーフォーム 194"/>
            <p:cNvSpPr/>
            <p:nvPr/>
          </p:nvSpPr>
          <p:spPr bwMode="auto">
            <a:xfrm>
              <a:off x="7655560" y="2006600"/>
              <a:ext cx="160709" cy="2490779"/>
            </a:xfrm>
            <a:custGeom>
              <a:avLst/>
              <a:gdLst>
                <a:gd name="connsiteX0" fmla="*/ 0 w 160709"/>
                <a:gd name="connsiteY0" fmla="*/ 0 h 2490779"/>
                <a:gd name="connsiteX1" fmla="*/ 66040 w 160709"/>
                <a:gd name="connsiteY1" fmla="*/ 467360 h 2490779"/>
                <a:gd name="connsiteX2" fmla="*/ 152400 w 160709"/>
                <a:gd name="connsiteY2" fmla="*/ 2255520 h 2490779"/>
                <a:gd name="connsiteX3" fmla="*/ 152400 w 160709"/>
                <a:gd name="connsiteY3" fmla="*/ 2418080 h 249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09" h="2490779">
                  <a:moveTo>
                    <a:pt x="0" y="0"/>
                  </a:moveTo>
                  <a:cubicBezTo>
                    <a:pt x="20320" y="45720"/>
                    <a:pt x="40640" y="91440"/>
                    <a:pt x="66040" y="467360"/>
                  </a:cubicBezTo>
                  <a:cubicBezTo>
                    <a:pt x="91440" y="843280"/>
                    <a:pt x="138007" y="1930400"/>
                    <a:pt x="152400" y="2255520"/>
                  </a:cubicBezTo>
                  <a:cubicBezTo>
                    <a:pt x="166793" y="2580640"/>
                    <a:pt x="159596" y="2499360"/>
                    <a:pt x="152400" y="241808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6" name="フリーフォーム 195"/>
            <p:cNvSpPr/>
            <p:nvPr/>
          </p:nvSpPr>
          <p:spPr bwMode="auto">
            <a:xfrm>
              <a:off x="7528560" y="1986280"/>
              <a:ext cx="227212" cy="2481787"/>
            </a:xfrm>
            <a:custGeom>
              <a:avLst/>
              <a:gdLst>
                <a:gd name="connsiteX0" fmla="*/ 0 w 227212"/>
                <a:gd name="connsiteY0" fmla="*/ 0 h 2481787"/>
                <a:gd name="connsiteX1" fmla="*/ 147320 w 227212"/>
                <a:gd name="connsiteY1" fmla="*/ 1092200 h 2481787"/>
                <a:gd name="connsiteX2" fmla="*/ 223520 w 227212"/>
                <a:gd name="connsiteY2" fmla="*/ 2296160 h 2481787"/>
                <a:gd name="connsiteX3" fmla="*/ 208280 w 227212"/>
                <a:gd name="connsiteY3" fmla="*/ 2458720 h 24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12" h="2481787">
                  <a:moveTo>
                    <a:pt x="0" y="0"/>
                  </a:moveTo>
                  <a:cubicBezTo>
                    <a:pt x="55033" y="354753"/>
                    <a:pt x="110067" y="709507"/>
                    <a:pt x="147320" y="1092200"/>
                  </a:cubicBezTo>
                  <a:cubicBezTo>
                    <a:pt x="184573" y="1474893"/>
                    <a:pt x="213360" y="2068407"/>
                    <a:pt x="223520" y="2296160"/>
                  </a:cubicBezTo>
                  <a:cubicBezTo>
                    <a:pt x="233680" y="2523913"/>
                    <a:pt x="220980" y="2491316"/>
                    <a:pt x="208280" y="245872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7" name="フリーフォーム 196"/>
            <p:cNvSpPr/>
            <p:nvPr/>
          </p:nvSpPr>
          <p:spPr bwMode="auto">
            <a:xfrm>
              <a:off x="7386320" y="1986280"/>
              <a:ext cx="315914" cy="2561244"/>
            </a:xfrm>
            <a:custGeom>
              <a:avLst/>
              <a:gdLst>
                <a:gd name="connsiteX0" fmla="*/ 0 w 315914"/>
                <a:gd name="connsiteY0" fmla="*/ 0 h 2561244"/>
                <a:gd name="connsiteX1" fmla="*/ 218440 w 315914"/>
                <a:gd name="connsiteY1" fmla="*/ 1127760 h 2561244"/>
                <a:gd name="connsiteX2" fmla="*/ 309880 w 315914"/>
                <a:gd name="connsiteY2" fmla="*/ 2438400 h 2561244"/>
                <a:gd name="connsiteX3" fmla="*/ 299720 w 315914"/>
                <a:gd name="connsiteY3" fmla="*/ 2428240 h 256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914" h="2561244">
                  <a:moveTo>
                    <a:pt x="0" y="0"/>
                  </a:moveTo>
                  <a:cubicBezTo>
                    <a:pt x="83396" y="360680"/>
                    <a:pt x="166793" y="721360"/>
                    <a:pt x="218440" y="1127760"/>
                  </a:cubicBezTo>
                  <a:cubicBezTo>
                    <a:pt x="270087" y="1534160"/>
                    <a:pt x="296333" y="2221653"/>
                    <a:pt x="309880" y="2438400"/>
                  </a:cubicBezTo>
                  <a:cubicBezTo>
                    <a:pt x="323427" y="2655147"/>
                    <a:pt x="311573" y="2541693"/>
                    <a:pt x="299720" y="24282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8" name="フリーフォーム 197"/>
            <p:cNvSpPr/>
            <p:nvPr/>
          </p:nvSpPr>
          <p:spPr bwMode="auto">
            <a:xfrm>
              <a:off x="7244080" y="1965960"/>
              <a:ext cx="396240" cy="2479040"/>
            </a:xfrm>
            <a:custGeom>
              <a:avLst/>
              <a:gdLst>
                <a:gd name="connsiteX0" fmla="*/ 0 w 396240"/>
                <a:gd name="connsiteY0" fmla="*/ 0 h 2479040"/>
                <a:gd name="connsiteX1" fmla="*/ 35560 w 396240"/>
                <a:gd name="connsiteY1" fmla="*/ 76200 h 2479040"/>
                <a:gd name="connsiteX2" fmla="*/ 137160 w 396240"/>
                <a:gd name="connsiteY2" fmla="*/ 284480 h 2479040"/>
                <a:gd name="connsiteX3" fmla="*/ 345440 w 396240"/>
                <a:gd name="connsiteY3" fmla="*/ 1427480 h 2479040"/>
                <a:gd name="connsiteX4" fmla="*/ 396240 w 396240"/>
                <a:gd name="connsiteY4" fmla="*/ 2479040 h 24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" h="2479040">
                  <a:moveTo>
                    <a:pt x="0" y="0"/>
                  </a:moveTo>
                  <a:cubicBezTo>
                    <a:pt x="6350" y="14393"/>
                    <a:pt x="12700" y="28787"/>
                    <a:pt x="35560" y="76200"/>
                  </a:cubicBezTo>
                  <a:cubicBezTo>
                    <a:pt x="58420" y="123613"/>
                    <a:pt x="85513" y="59267"/>
                    <a:pt x="137160" y="284480"/>
                  </a:cubicBezTo>
                  <a:cubicBezTo>
                    <a:pt x="188807" y="509693"/>
                    <a:pt x="302260" y="1061720"/>
                    <a:pt x="345440" y="1427480"/>
                  </a:cubicBezTo>
                  <a:cubicBezTo>
                    <a:pt x="388620" y="1793240"/>
                    <a:pt x="392430" y="2136140"/>
                    <a:pt x="396240" y="24790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9" name="フリーフォーム 198"/>
            <p:cNvSpPr/>
            <p:nvPr/>
          </p:nvSpPr>
          <p:spPr bwMode="auto">
            <a:xfrm>
              <a:off x="7183120" y="2174240"/>
              <a:ext cx="391234" cy="2250440"/>
            </a:xfrm>
            <a:custGeom>
              <a:avLst/>
              <a:gdLst>
                <a:gd name="connsiteX0" fmla="*/ 0 w 391234"/>
                <a:gd name="connsiteY0" fmla="*/ 0 h 2250440"/>
                <a:gd name="connsiteX1" fmla="*/ 157480 w 391234"/>
                <a:gd name="connsiteY1" fmla="*/ 299720 h 2250440"/>
                <a:gd name="connsiteX2" fmla="*/ 355600 w 391234"/>
                <a:gd name="connsiteY2" fmla="*/ 1163320 h 2250440"/>
                <a:gd name="connsiteX3" fmla="*/ 391160 w 391234"/>
                <a:gd name="connsiteY3" fmla="*/ 2250440 h 2250440"/>
                <a:gd name="connsiteX4" fmla="*/ 391160 w 391234"/>
                <a:gd name="connsiteY4" fmla="*/ 2250440 h 22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34" h="2250440">
                  <a:moveTo>
                    <a:pt x="0" y="0"/>
                  </a:moveTo>
                  <a:cubicBezTo>
                    <a:pt x="49106" y="52917"/>
                    <a:pt x="98213" y="105834"/>
                    <a:pt x="157480" y="299720"/>
                  </a:cubicBezTo>
                  <a:cubicBezTo>
                    <a:pt x="216747" y="493606"/>
                    <a:pt x="316653" y="838200"/>
                    <a:pt x="355600" y="1163320"/>
                  </a:cubicBezTo>
                  <a:cubicBezTo>
                    <a:pt x="394547" y="1488440"/>
                    <a:pt x="391160" y="2250440"/>
                    <a:pt x="391160" y="2250440"/>
                  </a:cubicBezTo>
                  <a:lnTo>
                    <a:pt x="391160" y="2250440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0" name="フリーフォーム 199"/>
            <p:cNvSpPr/>
            <p:nvPr/>
          </p:nvSpPr>
          <p:spPr bwMode="auto">
            <a:xfrm>
              <a:off x="7162800" y="2438400"/>
              <a:ext cx="370840" cy="1986280"/>
            </a:xfrm>
            <a:custGeom>
              <a:avLst/>
              <a:gdLst>
                <a:gd name="connsiteX0" fmla="*/ 0 w 370840"/>
                <a:gd name="connsiteY0" fmla="*/ 0 h 1986280"/>
                <a:gd name="connsiteX1" fmla="*/ 137160 w 370840"/>
                <a:gd name="connsiteY1" fmla="*/ 152400 h 1986280"/>
                <a:gd name="connsiteX2" fmla="*/ 304800 w 370840"/>
                <a:gd name="connsiteY2" fmla="*/ 746760 h 1986280"/>
                <a:gd name="connsiteX3" fmla="*/ 370840 w 370840"/>
                <a:gd name="connsiteY3" fmla="*/ 1986280 h 1986280"/>
                <a:gd name="connsiteX4" fmla="*/ 370840 w 370840"/>
                <a:gd name="connsiteY4" fmla="*/ 1986280 h 198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40" h="1986280">
                  <a:moveTo>
                    <a:pt x="0" y="0"/>
                  </a:moveTo>
                  <a:cubicBezTo>
                    <a:pt x="43180" y="13970"/>
                    <a:pt x="86360" y="27940"/>
                    <a:pt x="137160" y="152400"/>
                  </a:cubicBezTo>
                  <a:cubicBezTo>
                    <a:pt x="187960" y="276860"/>
                    <a:pt x="265853" y="441113"/>
                    <a:pt x="304800" y="746760"/>
                  </a:cubicBezTo>
                  <a:cubicBezTo>
                    <a:pt x="343747" y="1052407"/>
                    <a:pt x="370840" y="1986280"/>
                    <a:pt x="370840" y="1986280"/>
                  </a:cubicBezTo>
                  <a:lnTo>
                    <a:pt x="370840" y="1986280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1" name="フリーフォーム 200"/>
            <p:cNvSpPr/>
            <p:nvPr/>
          </p:nvSpPr>
          <p:spPr bwMode="auto">
            <a:xfrm>
              <a:off x="7198360" y="2707640"/>
              <a:ext cx="284480" cy="1701800"/>
            </a:xfrm>
            <a:custGeom>
              <a:avLst/>
              <a:gdLst>
                <a:gd name="connsiteX0" fmla="*/ 0 w 284480"/>
                <a:gd name="connsiteY0" fmla="*/ 0 h 1701800"/>
                <a:gd name="connsiteX1" fmla="*/ 152400 w 284480"/>
                <a:gd name="connsiteY1" fmla="*/ 198120 h 1701800"/>
                <a:gd name="connsiteX2" fmla="*/ 254000 w 284480"/>
                <a:gd name="connsiteY2" fmla="*/ 777240 h 1701800"/>
                <a:gd name="connsiteX3" fmla="*/ 284480 w 284480"/>
                <a:gd name="connsiteY3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80" h="1701800">
                  <a:moveTo>
                    <a:pt x="0" y="0"/>
                  </a:moveTo>
                  <a:cubicBezTo>
                    <a:pt x="55033" y="34290"/>
                    <a:pt x="110067" y="68580"/>
                    <a:pt x="152400" y="198120"/>
                  </a:cubicBezTo>
                  <a:cubicBezTo>
                    <a:pt x="194733" y="327660"/>
                    <a:pt x="231987" y="526627"/>
                    <a:pt x="254000" y="777240"/>
                  </a:cubicBezTo>
                  <a:cubicBezTo>
                    <a:pt x="276013" y="1027853"/>
                    <a:pt x="280246" y="1364826"/>
                    <a:pt x="284480" y="170180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2" name="フリーフォーム 201"/>
            <p:cNvSpPr/>
            <p:nvPr/>
          </p:nvSpPr>
          <p:spPr bwMode="auto">
            <a:xfrm>
              <a:off x="7188200" y="2946400"/>
              <a:ext cx="229596" cy="1488440"/>
            </a:xfrm>
            <a:custGeom>
              <a:avLst/>
              <a:gdLst>
                <a:gd name="connsiteX0" fmla="*/ 0 w 229596"/>
                <a:gd name="connsiteY0" fmla="*/ 0 h 1488440"/>
                <a:gd name="connsiteX1" fmla="*/ 172720 w 229596"/>
                <a:gd name="connsiteY1" fmla="*/ 187960 h 1488440"/>
                <a:gd name="connsiteX2" fmla="*/ 228600 w 229596"/>
                <a:gd name="connsiteY2" fmla="*/ 1107440 h 1488440"/>
                <a:gd name="connsiteX3" fmla="*/ 203200 w 229596"/>
                <a:gd name="connsiteY3" fmla="*/ 1488440 h 148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96" h="1488440">
                  <a:moveTo>
                    <a:pt x="0" y="0"/>
                  </a:moveTo>
                  <a:cubicBezTo>
                    <a:pt x="67310" y="1693"/>
                    <a:pt x="134620" y="3387"/>
                    <a:pt x="172720" y="187960"/>
                  </a:cubicBezTo>
                  <a:cubicBezTo>
                    <a:pt x="210820" y="372533"/>
                    <a:pt x="223520" y="890693"/>
                    <a:pt x="228600" y="1107440"/>
                  </a:cubicBezTo>
                  <a:cubicBezTo>
                    <a:pt x="233680" y="1324187"/>
                    <a:pt x="218440" y="1406313"/>
                    <a:pt x="203200" y="148844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3" name="フリーフォーム 202"/>
            <p:cNvSpPr/>
            <p:nvPr/>
          </p:nvSpPr>
          <p:spPr bwMode="auto">
            <a:xfrm>
              <a:off x="7193280" y="3180027"/>
              <a:ext cx="163070" cy="1253797"/>
            </a:xfrm>
            <a:custGeom>
              <a:avLst/>
              <a:gdLst>
                <a:gd name="connsiteX0" fmla="*/ 0 w 163070"/>
                <a:gd name="connsiteY0" fmla="*/ 53 h 1253797"/>
                <a:gd name="connsiteX1" fmla="*/ 106680 w 163070"/>
                <a:gd name="connsiteY1" fmla="*/ 106733 h 1253797"/>
                <a:gd name="connsiteX2" fmla="*/ 162560 w 163070"/>
                <a:gd name="connsiteY2" fmla="*/ 645213 h 1253797"/>
                <a:gd name="connsiteX3" fmla="*/ 76200 w 163070"/>
                <a:gd name="connsiteY3" fmla="*/ 1178613 h 1253797"/>
                <a:gd name="connsiteX4" fmla="*/ 66040 w 163070"/>
                <a:gd name="connsiteY4" fmla="*/ 1249733 h 1253797"/>
                <a:gd name="connsiteX5" fmla="*/ 66040 w 163070"/>
                <a:gd name="connsiteY5" fmla="*/ 1249733 h 125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70" h="1253797">
                  <a:moveTo>
                    <a:pt x="0" y="53"/>
                  </a:moveTo>
                  <a:cubicBezTo>
                    <a:pt x="39793" y="-371"/>
                    <a:pt x="79587" y="-794"/>
                    <a:pt x="106680" y="106733"/>
                  </a:cubicBezTo>
                  <a:cubicBezTo>
                    <a:pt x="133773" y="214260"/>
                    <a:pt x="167640" y="466566"/>
                    <a:pt x="162560" y="645213"/>
                  </a:cubicBezTo>
                  <a:cubicBezTo>
                    <a:pt x="157480" y="823860"/>
                    <a:pt x="92287" y="1077860"/>
                    <a:pt x="76200" y="1178613"/>
                  </a:cubicBezTo>
                  <a:cubicBezTo>
                    <a:pt x="60113" y="1279366"/>
                    <a:pt x="66040" y="1249733"/>
                    <a:pt x="66040" y="1249733"/>
                  </a:cubicBezTo>
                  <a:lnTo>
                    <a:pt x="66040" y="124973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4" name="フリーフォーム 203"/>
            <p:cNvSpPr/>
            <p:nvPr/>
          </p:nvSpPr>
          <p:spPr bwMode="auto">
            <a:xfrm>
              <a:off x="7188200" y="3378200"/>
              <a:ext cx="101600" cy="812800"/>
            </a:xfrm>
            <a:custGeom>
              <a:avLst/>
              <a:gdLst>
                <a:gd name="connsiteX0" fmla="*/ 0 w 101600"/>
                <a:gd name="connsiteY0" fmla="*/ 0 h 812800"/>
                <a:gd name="connsiteX1" fmla="*/ 71120 w 101600"/>
                <a:gd name="connsiteY1" fmla="*/ 60960 h 812800"/>
                <a:gd name="connsiteX2" fmla="*/ 101600 w 101600"/>
                <a:gd name="connsiteY2" fmla="*/ 360680 h 812800"/>
                <a:gd name="connsiteX3" fmla="*/ 101600 w 101600"/>
                <a:gd name="connsiteY3" fmla="*/ 360680 h 812800"/>
                <a:gd name="connsiteX4" fmla="*/ 81280 w 101600"/>
                <a:gd name="connsiteY4" fmla="*/ 655320 h 812800"/>
                <a:gd name="connsiteX5" fmla="*/ 0 w 101600"/>
                <a:gd name="connsiteY5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" h="812800">
                  <a:moveTo>
                    <a:pt x="0" y="0"/>
                  </a:moveTo>
                  <a:cubicBezTo>
                    <a:pt x="27093" y="423"/>
                    <a:pt x="54187" y="847"/>
                    <a:pt x="71120" y="60960"/>
                  </a:cubicBezTo>
                  <a:cubicBezTo>
                    <a:pt x="88053" y="121073"/>
                    <a:pt x="101600" y="360680"/>
                    <a:pt x="101600" y="360680"/>
                  </a:cubicBezTo>
                  <a:lnTo>
                    <a:pt x="101600" y="360680"/>
                  </a:lnTo>
                  <a:cubicBezTo>
                    <a:pt x="98213" y="409787"/>
                    <a:pt x="98213" y="579967"/>
                    <a:pt x="81280" y="655320"/>
                  </a:cubicBezTo>
                  <a:cubicBezTo>
                    <a:pt x="64347" y="730673"/>
                    <a:pt x="32173" y="771736"/>
                    <a:pt x="0" y="812800"/>
                  </a:cubicBez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175" name="グループ化 174"/>
          <p:cNvGrpSpPr/>
          <p:nvPr/>
        </p:nvGrpSpPr>
        <p:grpSpPr>
          <a:xfrm flipH="1">
            <a:off x="4219837" y="2569389"/>
            <a:ext cx="811017" cy="2472267"/>
            <a:chOff x="3725545" y="1968500"/>
            <a:chExt cx="811017" cy="2472267"/>
          </a:xfrm>
        </p:grpSpPr>
        <p:sp>
          <p:nvSpPr>
            <p:cNvPr id="176" name="円弧 175"/>
            <p:cNvSpPr/>
            <p:nvPr/>
          </p:nvSpPr>
          <p:spPr bwMode="auto">
            <a:xfrm>
              <a:off x="3725545" y="2210853"/>
              <a:ext cx="435141" cy="551626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77" name="円弧 176"/>
            <p:cNvSpPr/>
            <p:nvPr/>
          </p:nvSpPr>
          <p:spPr bwMode="auto">
            <a:xfrm>
              <a:off x="3728003" y="2905083"/>
              <a:ext cx="435141" cy="551626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78" name="円弧 131"/>
            <p:cNvSpPr/>
            <p:nvPr/>
          </p:nvSpPr>
          <p:spPr bwMode="auto">
            <a:xfrm>
              <a:off x="3944857" y="3582899"/>
              <a:ext cx="279481" cy="551724"/>
            </a:xfrm>
            <a:custGeom>
              <a:avLst/>
              <a:gdLst>
                <a:gd name="connsiteX0" fmla="*/ 217570 w 435141"/>
                <a:gd name="connsiteY0" fmla="*/ 0 h 551626"/>
                <a:gd name="connsiteX1" fmla="*/ 416059 w 435141"/>
                <a:gd name="connsiteY1" fmla="*/ 162858 h 551626"/>
                <a:gd name="connsiteX2" fmla="*/ 414580 w 435141"/>
                <a:gd name="connsiteY2" fmla="*/ 392854 h 551626"/>
                <a:gd name="connsiteX3" fmla="*/ 212416 w 435141"/>
                <a:gd name="connsiteY3" fmla="*/ 551549 h 551626"/>
                <a:gd name="connsiteX4" fmla="*/ 217571 w 435141"/>
                <a:gd name="connsiteY4" fmla="*/ 275813 h 551626"/>
                <a:gd name="connsiteX5" fmla="*/ 217570 w 435141"/>
                <a:gd name="connsiteY5" fmla="*/ 0 h 551626"/>
                <a:gd name="connsiteX0" fmla="*/ 217570 w 435141"/>
                <a:gd name="connsiteY0" fmla="*/ 0 h 551626"/>
                <a:gd name="connsiteX1" fmla="*/ 416059 w 435141"/>
                <a:gd name="connsiteY1" fmla="*/ 162858 h 551626"/>
                <a:gd name="connsiteX2" fmla="*/ 414580 w 435141"/>
                <a:gd name="connsiteY2" fmla="*/ 392854 h 551626"/>
                <a:gd name="connsiteX3" fmla="*/ 212416 w 435141"/>
                <a:gd name="connsiteY3" fmla="*/ 551549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02164 w 279482"/>
                <a:gd name="connsiteY2" fmla="*/ 392854 h 551626"/>
                <a:gd name="connsiteX3" fmla="*/ 0 w 279482"/>
                <a:gd name="connsiteY3" fmla="*/ 551549 h 551626"/>
                <a:gd name="connsiteX4" fmla="*/ 5155 w 279482"/>
                <a:gd name="connsiteY4" fmla="*/ 275813 h 551626"/>
                <a:gd name="connsiteX5" fmla="*/ 5154 w 279482"/>
                <a:gd name="connsiteY5" fmla="*/ 0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79481 w 279482"/>
                <a:gd name="connsiteY2" fmla="*/ 273139 h 551626"/>
                <a:gd name="connsiteX3" fmla="*/ 202164 w 279482"/>
                <a:gd name="connsiteY3" fmla="*/ 392854 h 551626"/>
                <a:gd name="connsiteX4" fmla="*/ 0 w 279482"/>
                <a:gd name="connsiteY4" fmla="*/ 551549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02164 w 279482"/>
                <a:gd name="connsiteY2" fmla="*/ 392854 h 551626"/>
                <a:gd name="connsiteX3" fmla="*/ 0 w 279482"/>
                <a:gd name="connsiteY3" fmla="*/ 551549 h 551626"/>
                <a:gd name="connsiteX4" fmla="*/ 5155 w 279482"/>
                <a:gd name="connsiteY4" fmla="*/ 275813 h 551626"/>
                <a:gd name="connsiteX5" fmla="*/ 5154 w 279482"/>
                <a:gd name="connsiteY5" fmla="*/ 0 h 551626"/>
                <a:gd name="connsiteX0" fmla="*/ 5154 w 279482"/>
                <a:gd name="connsiteY0" fmla="*/ 0 h 551626"/>
                <a:gd name="connsiteX1" fmla="*/ 206818 w 279482"/>
                <a:gd name="connsiteY1" fmla="*/ 116820 h 551626"/>
                <a:gd name="connsiteX2" fmla="*/ 279481 w 279482"/>
                <a:gd name="connsiteY2" fmla="*/ 273139 h 551626"/>
                <a:gd name="connsiteX3" fmla="*/ 202164 w 279482"/>
                <a:gd name="connsiteY3" fmla="*/ 392854 h 551626"/>
                <a:gd name="connsiteX4" fmla="*/ 0 w 279482"/>
                <a:gd name="connsiteY4" fmla="*/ 551549 h 551626"/>
                <a:gd name="connsiteX0" fmla="*/ 5154 w 279482"/>
                <a:gd name="connsiteY0" fmla="*/ 0 h 551965"/>
                <a:gd name="connsiteX1" fmla="*/ 203643 w 279482"/>
                <a:gd name="connsiteY1" fmla="*/ 162858 h 551965"/>
                <a:gd name="connsiteX2" fmla="*/ 202164 w 279482"/>
                <a:gd name="connsiteY2" fmla="*/ 392854 h 551965"/>
                <a:gd name="connsiteX3" fmla="*/ 0 w 279482"/>
                <a:gd name="connsiteY3" fmla="*/ 551549 h 551965"/>
                <a:gd name="connsiteX4" fmla="*/ 5155 w 279482"/>
                <a:gd name="connsiteY4" fmla="*/ 275813 h 551965"/>
                <a:gd name="connsiteX5" fmla="*/ 5154 w 279482"/>
                <a:gd name="connsiteY5" fmla="*/ 0 h 551965"/>
                <a:gd name="connsiteX0" fmla="*/ 5154 w 279482"/>
                <a:gd name="connsiteY0" fmla="*/ 0 h 551965"/>
                <a:gd name="connsiteX1" fmla="*/ 206818 w 279482"/>
                <a:gd name="connsiteY1" fmla="*/ 116820 h 551965"/>
                <a:gd name="connsiteX2" fmla="*/ 279481 w 279482"/>
                <a:gd name="connsiteY2" fmla="*/ 273139 h 551965"/>
                <a:gd name="connsiteX3" fmla="*/ 198989 w 279482"/>
                <a:gd name="connsiteY3" fmla="*/ 448417 h 551965"/>
                <a:gd name="connsiteX4" fmla="*/ 0 w 279482"/>
                <a:gd name="connsiteY4" fmla="*/ 551549 h 551965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3"/>
                <a:gd name="connsiteY0" fmla="*/ 0 h 551724"/>
                <a:gd name="connsiteX1" fmla="*/ 203643 w 279483"/>
                <a:gd name="connsiteY1" fmla="*/ 162858 h 551724"/>
                <a:gd name="connsiteX2" fmla="*/ 202164 w 279483"/>
                <a:gd name="connsiteY2" fmla="*/ 392854 h 551724"/>
                <a:gd name="connsiteX3" fmla="*/ 0 w 279483"/>
                <a:gd name="connsiteY3" fmla="*/ 551549 h 551724"/>
                <a:gd name="connsiteX4" fmla="*/ 5155 w 279483"/>
                <a:gd name="connsiteY4" fmla="*/ 275813 h 551724"/>
                <a:gd name="connsiteX5" fmla="*/ 5154 w 279483"/>
                <a:gd name="connsiteY5" fmla="*/ 0 h 551724"/>
                <a:gd name="connsiteX0" fmla="*/ 5154 w 279483"/>
                <a:gd name="connsiteY0" fmla="*/ 0 h 551724"/>
                <a:gd name="connsiteX1" fmla="*/ 206818 w 279483"/>
                <a:gd name="connsiteY1" fmla="*/ 116820 h 551724"/>
                <a:gd name="connsiteX2" fmla="*/ 279481 w 279483"/>
                <a:gd name="connsiteY2" fmla="*/ 273139 h 551724"/>
                <a:gd name="connsiteX3" fmla="*/ 198989 w 279483"/>
                <a:gd name="connsiteY3" fmla="*/ 448417 h 551724"/>
                <a:gd name="connsiteX4" fmla="*/ 0 w 279483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1"/>
                <a:gd name="connsiteY0" fmla="*/ 0 h 551724"/>
                <a:gd name="connsiteX1" fmla="*/ 203643 w 279481"/>
                <a:gd name="connsiteY1" fmla="*/ 162858 h 551724"/>
                <a:gd name="connsiteX2" fmla="*/ 202164 w 279481"/>
                <a:gd name="connsiteY2" fmla="*/ 392854 h 551724"/>
                <a:gd name="connsiteX3" fmla="*/ 0 w 279481"/>
                <a:gd name="connsiteY3" fmla="*/ 551549 h 551724"/>
                <a:gd name="connsiteX4" fmla="*/ 5155 w 279481"/>
                <a:gd name="connsiteY4" fmla="*/ 275813 h 551724"/>
                <a:gd name="connsiteX5" fmla="*/ 5154 w 279481"/>
                <a:gd name="connsiteY5" fmla="*/ 0 h 551724"/>
                <a:gd name="connsiteX0" fmla="*/ 5154 w 279481"/>
                <a:gd name="connsiteY0" fmla="*/ 0 h 551724"/>
                <a:gd name="connsiteX1" fmla="*/ 206818 w 279481"/>
                <a:gd name="connsiteY1" fmla="*/ 116820 h 551724"/>
                <a:gd name="connsiteX2" fmla="*/ 279481 w 279481"/>
                <a:gd name="connsiteY2" fmla="*/ 273139 h 551724"/>
                <a:gd name="connsiteX3" fmla="*/ 198989 w 279481"/>
                <a:gd name="connsiteY3" fmla="*/ 448417 h 551724"/>
                <a:gd name="connsiteX4" fmla="*/ 0 w 279481"/>
                <a:gd name="connsiteY4" fmla="*/ 551549 h 551724"/>
                <a:gd name="connsiteX0" fmla="*/ 5154 w 279481"/>
                <a:gd name="connsiteY0" fmla="*/ 0 h 551724"/>
                <a:gd name="connsiteX1" fmla="*/ 203643 w 279481"/>
                <a:gd name="connsiteY1" fmla="*/ 162858 h 551724"/>
                <a:gd name="connsiteX2" fmla="*/ 202164 w 279481"/>
                <a:gd name="connsiteY2" fmla="*/ 392854 h 551724"/>
                <a:gd name="connsiteX3" fmla="*/ 0 w 279481"/>
                <a:gd name="connsiteY3" fmla="*/ 551549 h 551724"/>
                <a:gd name="connsiteX4" fmla="*/ 5155 w 279481"/>
                <a:gd name="connsiteY4" fmla="*/ 275813 h 551724"/>
                <a:gd name="connsiteX5" fmla="*/ 5154 w 279481"/>
                <a:gd name="connsiteY5" fmla="*/ 0 h 551724"/>
                <a:gd name="connsiteX0" fmla="*/ 5154 w 279481"/>
                <a:gd name="connsiteY0" fmla="*/ 0 h 551724"/>
                <a:gd name="connsiteX1" fmla="*/ 206818 w 279481"/>
                <a:gd name="connsiteY1" fmla="*/ 116820 h 551724"/>
                <a:gd name="connsiteX2" fmla="*/ 279481 w 279481"/>
                <a:gd name="connsiteY2" fmla="*/ 273139 h 551724"/>
                <a:gd name="connsiteX3" fmla="*/ 198989 w 279481"/>
                <a:gd name="connsiteY3" fmla="*/ 448417 h 551724"/>
                <a:gd name="connsiteX4" fmla="*/ 0 w 279481"/>
                <a:gd name="connsiteY4" fmla="*/ 551549 h 55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1" h="551724" stroke="0" extrusionOk="0">
                  <a:moveTo>
                    <a:pt x="5154" y="0"/>
                  </a:moveTo>
                  <a:cubicBezTo>
                    <a:pt x="90842" y="0"/>
                    <a:pt x="168551" y="63759"/>
                    <a:pt x="203643" y="162858"/>
                  </a:cubicBezTo>
                  <a:cubicBezTo>
                    <a:pt x="229593" y="236139"/>
                    <a:pt x="229053" y="320119"/>
                    <a:pt x="202164" y="392854"/>
                  </a:cubicBezTo>
                  <a:cubicBezTo>
                    <a:pt x="165555" y="491885"/>
                    <a:pt x="86247" y="554140"/>
                    <a:pt x="0" y="551549"/>
                  </a:cubicBezTo>
                  <a:cubicBezTo>
                    <a:pt x="1718" y="459637"/>
                    <a:pt x="3437" y="367725"/>
                    <a:pt x="5155" y="275813"/>
                  </a:cubicBezTo>
                  <a:cubicBezTo>
                    <a:pt x="5155" y="183875"/>
                    <a:pt x="5154" y="91938"/>
                    <a:pt x="5154" y="0"/>
                  </a:cubicBezTo>
                  <a:close/>
                </a:path>
                <a:path w="279481" h="551724" fill="none">
                  <a:moveTo>
                    <a:pt x="5154" y="0"/>
                  </a:moveTo>
                  <a:cubicBezTo>
                    <a:pt x="90842" y="0"/>
                    <a:pt x="161097" y="71297"/>
                    <a:pt x="206818" y="116820"/>
                  </a:cubicBezTo>
                  <a:cubicBezTo>
                    <a:pt x="252539" y="162343"/>
                    <a:pt x="276553" y="190356"/>
                    <a:pt x="279481" y="273139"/>
                  </a:cubicBezTo>
                  <a:cubicBezTo>
                    <a:pt x="277648" y="354335"/>
                    <a:pt x="235780" y="401751"/>
                    <a:pt x="198989" y="448417"/>
                  </a:cubicBezTo>
                  <a:cubicBezTo>
                    <a:pt x="125868" y="528398"/>
                    <a:pt x="86247" y="554140"/>
                    <a:pt x="0" y="551549"/>
                  </a:cubicBez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79" name="フリーフォーム 178"/>
            <p:cNvSpPr/>
            <p:nvPr/>
          </p:nvSpPr>
          <p:spPr bwMode="auto">
            <a:xfrm>
              <a:off x="3924300" y="2095500"/>
              <a:ext cx="390583" cy="2192867"/>
            </a:xfrm>
            <a:custGeom>
              <a:avLst/>
              <a:gdLst>
                <a:gd name="connsiteX0" fmla="*/ 0 w 357613"/>
                <a:gd name="connsiteY0" fmla="*/ 0 h 2192867"/>
                <a:gd name="connsiteX1" fmla="*/ 254000 w 357613"/>
                <a:gd name="connsiteY1" fmla="*/ 122767 h 2192867"/>
                <a:gd name="connsiteX2" fmla="*/ 355600 w 357613"/>
                <a:gd name="connsiteY2" fmla="*/ 376767 h 2192867"/>
                <a:gd name="connsiteX3" fmla="*/ 173567 w 357613"/>
                <a:gd name="connsiteY3" fmla="*/ 719667 h 2192867"/>
                <a:gd name="connsiteX4" fmla="*/ 313267 w 357613"/>
                <a:gd name="connsiteY4" fmla="*/ 944033 h 2192867"/>
                <a:gd name="connsiteX5" fmla="*/ 321733 w 357613"/>
                <a:gd name="connsiteY5" fmla="*/ 1223433 h 2192867"/>
                <a:gd name="connsiteX6" fmla="*/ 186267 w 357613"/>
                <a:gd name="connsiteY6" fmla="*/ 1405467 h 2192867"/>
                <a:gd name="connsiteX7" fmla="*/ 325967 w 357613"/>
                <a:gd name="connsiteY7" fmla="*/ 1591733 h 2192867"/>
                <a:gd name="connsiteX8" fmla="*/ 334433 w 357613"/>
                <a:gd name="connsiteY8" fmla="*/ 1909233 h 2192867"/>
                <a:gd name="connsiteX9" fmla="*/ 84667 w 357613"/>
                <a:gd name="connsiteY9" fmla="*/ 2146300 h 2192867"/>
                <a:gd name="connsiteX10" fmla="*/ 84667 w 357613"/>
                <a:gd name="connsiteY10" fmla="*/ 2146300 h 2192867"/>
                <a:gd name="connsiteX11" fmla="*/ 4233 w 357613"/>
                <a:gd name="connsiteY11" fmla="*/ 2192867 h 2192867"/>
                <a:gd name="connsiteX0" fmla="*/ 0 w 422318"/>
                <a:gd name="connsiteY0" fmla="*/ 0 h 2192867"/>
                <a:gd name="connsiteX1" fmla="*/ 254000 w 422318"/>
                <a:gd name="connsiteY1" fmla="*/ 122767 h 2192867"/>
                <a:gd name="connsiteX2" fmla="*/ 355600 w 422318"/>
                <a:gd name="connsiteY2" fmla="*/ 376767 h 2192867"/>
                <a:gd name="connsiteX3" fmla="*/ 173567 w 422318"/>
                <a:gd name="connsiteY3" fmla="*/ 719667 h 2192867"/>
                <a:gd name="connsiteX4" fmla="*/ 313267 w 422318"/>
                <a:gd name="connsiteY4" fmla="*/ 944033 h 2192867"/>
                <a:gd name="connsiteX5" fmla="*/ 321733 w 422318"/>
                <a:gd name="connsiteY5" fmla="*/ 1223433 h 2192867"/>
                <a:gd name="connsiteX6" fmla="*/ 186267 w 422318"/>
                <a:gd name="connsiteY6" fmla="*/ 1405467 h 2192867"/>
                <a:gd name="connsiteX7" fmla="*/ 325967 w 422318"/>
                <a:gd name="connsiteY7" fmla="*/ 1591733 h 2192867"/>
                <a:gd name="connsiteX8" fmla="*/ 422275 w 422318"/>
                <a:gd name="connsiteY8" fmla="*/ 1762125 h 2192867"/>
                <a:gd name="connsiteX9" fmla="*/ 334433 w 422318"/>
                <a:gd name="connsiteY9" fmla="*/ 1909233 h 2192867"/>
                <a:gd name="connsiteX10" fmla="*/ 84667 w 422318"/>
                <a:gd name="connsiteY10" fmla="*/ 2146300 h 2192867"/>
                <a:gd name="connsiteX11" fmla="*/ 84667 w 422318"/>
                <a:gd name="connsiteY11" fmla="*/ 2146300 h 2192867"/>
                <a:gd name="connsiteX12" fmla="*/ 4233 w 422318"/>
                <a:gd name="connsiteY12" fmla="*/ 2192867 h 2192867"/>
                <a:gd name="connsiteX0" fmla="*/ 0 w 422303"/>
                <a:gd name="connsiteY0" fmla="*/ 0 h 2192867"/>
                <a:gd name="connsiteX1" fmla="*/ 254000 w 422303"/>
                <a:gd name="connsiteY1" fmla="*/ 122767 h 2192867"/>
                <a:gd name="connsiteX2" fmla="*/ 355600 w 422303"/>
                <a:gd name="connsiteY2" fmla="*/ 376767 h 2192867"/>
                <a:gd name="connsiteX3" fmla="*/ 173567 w 422303"/>
                <a:gd name="connsiteY3" fmla="*/ 719667 h 2192867"/>
                <a:gd name="connsiteX4" fmla="*/ 313267 w 422303"/>
                <a:gd name="connsiteY4" fmla="*/ 944033 h 2192867"/>
                <a:gd name="connsiteX5" fmla="*/ 321733 w 422303"/>
                <a:gd name="connsiteY5" fmla="*/ 1223433 h 2192867"/>
                <a:gd name="connsiteX6" fmla="*/ 186267 w 422303"/>
                <a:gd name="connsiteY6" fmla="*/ 1405467 h 2192867"/>
                <a:gd name="connsiteX7" fmla="*/ 325967 w 422303"/>
                <a:gd name="connsiteY7" fmla="*/ 1591733 h 2192867"/>
                <a:gd name="connsiteX8" fmla="*/ 422275 w 422303"/>
                <a:gd name="connsiteY8" fmla="*/ 1762125 h 2192867"/>
                <a:gd name="connsiteX9" fmla="*/ 316971 w 422303"/>
                <a:gd name="connsiteY9" fmla="*/ 1969558 h 2192867"/>
                <a:gd name="connsiteX10" fmla="*/ 84667 w 422303"/>
                <a:gd name="connsiteY10" fmla="*/ 2146300 h 2192867"/>
                <a:gd name="connsiteX11" fmla="*/ 84667 w 422303"/>
                <a:gd name="connsiteY11" fmla="*/ 2146300 h 2192867"/>
                <a:gd name="connsiteX12" fmla="*/ 4233 w 422303"/>
                <a:gd name="connsiteY12" fmla="*/ 2192867 h 2192867"/>
                <a:gd name="connsiteX0" fmla="*/ 0 w 422303"/>
                <a:gd name="connsiteY0" fmla="*/ 0 h 2192867"/>
                <a:gd name="connsiteX1" fmla="*/ 254000 w 422303"/>
                <a:gd name="connsiteY1" fmla="*/ 122767 h 2192867"/>
                <a:gd name="connsiteX2" fmla="*/ 355600 w 422303"/>
                <a:gd name="connsiteY2" fmla="*/ 376767 h 2192867"/>
                <a:gd name="connsiteX3" fmla="*/ 173567 w 422303"/>
                <a:gd name="connsiteY3" fmla="*/ 719667 h 2192867"/>
                <a:gd name="connsiteX4" fmla="*/ 313267 w 422303"/>
                <a:gd name="connsiteY4" fmla="*/ 944033 h 2192867"/>
                <a:gd name="connsiteX5" fmla="*/ 321733 w 422303"/>
                <a:gd name="connsiteY5" fmla="*/ 1223433 h 2192867"/>
                <a:gd name="connsiteX6" fmla="*/ 186267 w 422303"/>
                <a:gd name="connsiteY6" fmla="*/ 1405467 h 2192867"/>
                <a:gd name="connsiteX7" fmla="*/ 306917 w 422303"/>
                <a:gd name="connsiteY7" fmla="*/ 1563158 h 2192867"/>
                <a:gd name="connsiteX8" fmla="*/ 422275 w 422303"/>
                <a:gd name="connsiteY8" fmla="*/ 1762125 h 2192867"/>
                <a:gd name="connsiteX9" fmla="*/ 316971 w 422303"/>
                <a:gd name="connsiteY9" fmla="*/ 1969558 h 2192867"/>
                <a:gd name="connsiteX10" fmla="*/ 84667 w 422303"/>
                <a:gd name="connsiteY10" fmla="*/ 2146300 h 2192867"/>
                <a:gd name="connsiteX11" fmla="*/ 84667 w 422303"/>
                <a:gd name="connsiteY11" fmla="*/ 2146300 h 2192867"/>
                <a:gd name="connsiteX12" fmla="*/ 4233 w 422303"/>
                <a:gd name="connsiteY12" fmla="*/ 2192867 h 2192867"/>
                <a:gd name="connsiteX0" fmla="*/ 0 w 390583"/>
                <a:gd name="connsiteY0" fmla="*/ 0 h 2192867"/>
                <a:gd name="connsiteX1" fmla="*/ 254000 w 390583"/>
                <a:gd name="connsiteY1" fmla="*/ 122767 h 2192867"/>
                <a:gd name="connsiteX2" fmla="*/ 355600 w 390583"/>
                <a:gd name="connsiteY2" fmla="*/ 376767 h 2192867"/>
                <a:gd name="connsiteX3" fmla="*/ 173567 w 390583"/>
                <a:gd name="connsiteY3" fmla="*/ 719667 h 2192867"/>
                <a:gd name="connsiteX4" fmla="*/ 313267 w 390583"/>
                <a:gd name="connsiteY4" fmla="*/ 944033 h 2192867"/>
                <a:gd name="connsiteX5" fmla="*/ 321733 w 390583"/>
                <a:gd name="connsiteY5" fmla="*/ 1223433 h 2192867"/>
                <a:gd name="connsiteX6" fmla="*/ 186267 w 390583"/>
                <a:gd name="connsiteY6" fmla="*/ 1405467 h 2192867"/>
                <a:gd name="connsiteX7" fmla="*/ 306917 w 390583"/>
                <a:gd name="connsiteY7" fmla="*/ 1563158 h 2192867"/>
                <a:gd name="connsiteX8" fmla="*/ 390525 w 390583"/>
                <a:gd name="connsiteY8" fmla="*/ 1762125 h 2192867"/>
                <a:gd name="connsiteX9" fmla="*/ 316971 w 390583"/>
                <a:gd name="connsiteY9" fmla="*/ 1969558 h 2192867"/>
                <a:gd name="connsiteX10" fmla="*/ 84667 w 390583"/>
                <a:gd name="connsiteY10" fmla="*/ 2146300 h 2192867"/>
                <a:gd name="connsiteX11" fmla="*/ 84667 w 390583"/>
                <a:gd name="connsiteY11" fmla="*/ 2146300 h 2192867"/>
                <a:gd name="connsiteX12" fmla="*/ 4233 w 390583"/>
                <a:gd name="connsiteY12" fmla="*/ 2192867 h 21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583" h="2192867">
                  <a:moveTo>
                    <a:pt x="0" y="0"/>
                  </a:moveTo>
                  <a:cubicBezTo>
                    <a:pt x="97366" y="29986"/>
                    <a:pt x="194733" y="59973"/>
                    <a:pt x="254000" y="122767"/>
                  </a:cubicBezTo>
                  <a:cubicBezTo>
                    <a:pt x="313267" y="185561"/>
                    <a:pt x="369005" y="277284"/>
                    <a:pt x="355600" y="376767"/>
                  </a:cubicBezTo>
                  <a:cubicBezTo>
                    <a:pt x="342195" y="476250"/>
                    <a:pt x="180622" y="625123"/>
                    <a:pt x="173567" y="719667"/>
                  </a:cubicBezTo>
                  <a:cubicBezTo>
                    <a:pt x="166512" y="814211"/>
                    <a:pt x="288573" y="860072"/>
                    <a:pt x="313267" y="944033"/>
                  </a:cubicBezTo>
                  <a:cubicBezTo>
                    <a:pt x="337961" y="1027994"/>
                    <a:pt x="342900" y="1146527"/>
                    <a:pt x="321733" y="1223433"/>
                  </a:cubicBezTo>
                  <a:cubicBezTo>
                    <a:pt x="300566" y="1300339"/>
                    <a:pt x="188736" y="1348846"/>
                    <a:pt x="186267" y="1405467"/>
                  </a:cubicBezTo>
                  <a:cubicBezTo>
                    <a:pt x="183798" y="1462088"/>
                    <a:pt x="272874" y="1503715"/>
                    <a:pt x="306917" y="1563158"/>
                  </a:cubicBezTo>
                  <a:cubicBezTo>
                    <a:pt x="340960" y="1622601"/>
                    <a:pt x="389114" y="1709208"/>
                    <a:pt x="390525" y="1762125"/>
                  </a:cubicBezTo>
                  <a:cubicBezTo>
                    <a:pt x="391936" y="1815042"/>
                    <a:pt x="367947" y="1905529"/>
                    <a:pt x="316971" y="1969558"/>
                  </a:cubicBezTo>
                  <a:cubicBezTo>
                    <a:pt x="265995" y="2033587"/>
                    <a:pt x="123384" y="2116843"/>
                    <a:pt x="84667" y="2146300"/>
                  </a:cubicBezTo>
                  <a:lnTo>
                    <a:pt x="84667" y="2146300"/>
                  </a:lnTo>
                  <a:lnTo>
                    <a:pt x="4233" y="2192867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0" name="フリーフォーム 179"/>
            <p:cNvSpPr/>
            <p:nvPr/>
          </p:nvSpPr>
          <p:spPr bwMode="auto">
            <a:xfrm>
              <a:off x="3924301" y="2032000"/>
              <a:ext cx="513898" cy="2319103"/>
            </a:xfrm>
            <a:custGeom>
              <a:avLst/>
              <a:gdLst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04800 w 436087"/>
                <a:gd name="connsiteY5" fmla="*/ 1468967 h 2319103"/>
                <a:gd name="connsiteX6" fmla="*/ 410633 w 436087"/>
                <a:gd name="connsiteY6" fmla="*/ 1748367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20675 w 436087"/>
                <a:gd name="connsiteY5" fmla="*/ 1468967 h 2319103"/>
                <a:gd name="connsiteX6" fmla="*/ 410633 w 436087"/>
                <a:gd name="connsiteY6" fmla="*/ 1748367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8407"/>
                <a:gd name="connsiteY0" fmla="*/ 0 h 2319103"/>
                <a:gd name="connsiteX1" fmla="*/ 309033 w 438407"/>
                <a:gd name="connsiteY1" fmla="*/ 110067 h 2319103"/>
                <a:gd name="connsiteX2" fmla="*/ 436033 w 438407"/>
                <a:gd name="connsiteY2" fmla="*/ 431800 h 2319103"/>
                <a:gd name="connsiteX3" fmla="*/ 325967 w 438407"/>
                <a:gd name="connsiteY3" fmla="*/ 728133 h 2319103"/>
                <a:gd name="connsiteX4" fmla="*/ 402167 w 438407"/>
                <a:gd name="connsiteY4" fmla="*/ 1109133 h 2319103"/>
                <a:gd name="connsiteX5" fmla="*/ 320675 w 438407"/>
                <a:gd name="connsiteY5" fmla="*/ 1468967 h 2319103"/>
                <a:gd name="connsiteX6" fmla="*/ 436033 w 438407"/>
                <a:gd name="connsiteY6" fmla="*/ 1808692 h 2319103"/>
                <a:gd name="connsiteX7" fmla="*/ 372533 w 438407"/>
                <a:gd name="connsiteY7" fmla="*/ 2091267 h 2319103"/>
                <a:gd name="connsiteX8" fmla="*/ 84667 w 438407"/>
                <a:gd name="connsiteY8" fmla="*/ 2298700 h 2319103"/>
                <a:gd name="connsiteX9" fmla="*/ 0 w 438407"/>
                <a:gd name="connsiteY9" fmla="*/ 2311400 h 2319103"/>
                <a:gd name="connsiteX10" fmla="*/ 0 w 438407"/>
                <a:gd name="connsiteY10" fmla="*/ 2311400 h 2319103"/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20675 w 436087"/>
                <a:gd name="connsiteY5" fmla="*/ 1468967 h 2319103"/>
                <a:gd name="connsiteX6" fmla="*/ 436033 w 436087"/>
                <a:gd name="connsiteY6" fmla="*/ 1808692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5967 w 436228"/>
                <a:gd name="connsiteY3" fmla="*/ 728133 h 2319103"/>
                <a:gd name="connsiteX4" fmla="*/ 402167 w 436228"/>
                <a:gd name="connsiteY4" fmla="*/ 1109133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5967 w 436228"/>
                <a:gd name="connsiteY3" fmla="*/ 728133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9142 w 436228"/>
                <a:gd name="connsiteY3" fmla="*/ 788458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2858 w 436228"/>
                <a:gd name="connsiteY2" fmla="*/ 438150 h 2319103"/>
                <a:gd name="connsiteX3" fmla="*/ 329142 w 436228"/>
                <a:gd name="connsiteY3" fmla="*/ 788458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513898"/>
                <a:gd name="connsiteY0" fmla="*/ 0 h 2319103"/>
                <a:gd name="connsiteX1" fmla="*/ 309033 w 513898"/>
                <a:gd name="connsiteY1" fmla="*/ 110067 h 2319103"/>
                <a:gd name="connsiteX2" fmla="*/ 432858 w 513898"/>
                <a:gd name="connsiteY2" fmla="*/ 438150 h 2319103"/>
                <a:gd name="connsiteX3" fmla="*/ 329142 w 513898"/>
                <a:gd name="connsiteY3" fmla="*/ 788458 h 2319103"/>
                <a:gd name="connsiteX4" fmla="*/ 424392 w 513898"/>
                <a:gd name="connsiteY4" fmla="*/ 1156758 h 2319103"/>
                <a:gd name="connsiteX5" fmla="*/ 320675 w 513898"/>
                <a:gd name="connsiteY5" fmla="*/ 1468967 h 2319103"/>
                <a:gd name="connsiteX6" fmla="*/ 513820 w 513898"/>
                <a:gd name="connsiteY6" fmla="*/ 1824567 h 2319103"/>
                <a:gd name="connsiteX7" fmla="*/ 340783 w 513898"/>
                <a:gd name="connsiteY7" fmla="*/ 2091267 h 2319103"/>
                <a:gd name="connsiteX8" fmla="*/ 84667 w 513898"/>
                <a:gd name="connsiteY8" fmla="*/ 2298700 h 2319103"/>
                <a:gd name="connsiteX9" fmla="*/ 0 w 513898"/>
                <a:gd name="connsiteY9" fmla="*/ 2311400 h 2319103"/>
                <a:gd name="connsiteX10" fmla="*/ 0 w 513898"/>
                <a:gd name="connsiteY10" fmla="*/ 2311400 h 231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898" h="2319103">
                  <a:moveTo>
                    <a:pt x="0" y="0"/>
                  </a:moveTo>
                  <a:cubicBezTo>
                    <a:pt x="118180" y="19050"/>
                    <a:pt x="236890" y="37042"/>
                    <a:pt x="309033" y="110067"/>
                  </a:cubicBezTo>
                  <a:cubicBezTo>
                    <a:pt x="381176" y="183092"/>
                    <a:pt x="429507" y="325085"/>
                    <a:pt x="432858" y="438150"/>
                  </a:cubicBezTo>
                  <a:cubicBezTo>
                    <a:pt x="436209" y="551215"/>
                    <a:pt x="330553" y="668690"/>
                    <a:pt x="329142" y="788458"/>
                  </a:cubicBezTo>
                  <a:cubicBezTo>
                    <a:pt x="327731" y="908226"/>
                    <a:pt x="425803" y="1043340"/>
                    <a:pt x="424392" y="1156758"/>
                  </a:cubicBezTo>
                  <a:cubicBezTo>
                    <a:pt x="422981" y="1270176"/>
                    <a:pt x="305770" y="1357666"/>
                    <a:pt x="320675" y="1468967"/>
                  </a:cubicBezTo>
                  <a:cubicBezTo>
                    <a:pt x="335580" y="1580268"/>
                    <a:pt x="510469" y="1720850"/>
                    <a:pt x="513820" y="1824567"/>
                  </a:cubicBezTo>
                  <a:cubicBezTo>
                    <a:pt x="517171" y="1928284"/>
                    <a:pt x="412309" y="2012245"/>
                    <a:pt x="340783" y="2091267"/>
                  </a:cubicBezTo>
                  <a:cubicBezTo>
                    <a:pt x="269258" y="2170289"/>
                    <a:pt x="141464" y="2262011"/>
                    <a:pt x="84667" y="2298700"/>
                  </a:cubicBezTo>
                  <a:cubicBezTo>
                    <a:pt x="27870" y="2335389"/>
                    <a:pt x="0" y="2311400"/>
                    <a:pt x="0" y="2311400"/>
                  </a:cubicBezTo>
                  <a:lnTo>
                    <a:pt x="0" y="2311400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1" name="フリーフォーム 180"/>
            <p:cNvSpPr/>
            <p:nvPr/>
          </p:nvSpPr>
          <p:spPr bwMode="auto">
            <a:xfrm>
              <a:off x="4114799" y="1968500"/>
              <a:ext cx="377825" cy="2472267"/>
            </a:xfrm>
            <a:custGeom>
              <a:avLst/>
              <a:gdLst>
                <a:gd name="connsiteX0" fmla="*/ 42344 w 322874"/>
                <a:gd name="connsiteY0" fmla="*/ 0 h 2472267"/>
                <a:gd name="connsiteX1" fmla="*/ 84678 w 322874"/>
                <a:gd name="connsiteY1" fmla="*/ 59267 h 2472267"/>
                <a:gd name="connsiteX2" fmla="*/ 266711 w 322874"/>
                <a:gd name="connsiteY2" fmla="*/ 249767 h 2472267"/>
                <a:gd name="connsiteX3" fmla="*/ 304811 w 322874"/>
                <a:gd name="connsiteY3" fmla="*/ 558800 h 2472267"/>
                <a:gd name="connsiteX4" fmla="*/ 245544 w 322874"/>
                <a:gd name="connsiteY4" fmla="*/ 770467 h 2472267"/>
                <a:gd name="connsiteX5" fmla="*/ 275178 w 322874"/>
                <a:gd name="connsiteY5" fmla="*/ 1109133 h 2472267"/>
                <a:gd name="connsiteX6" fmla="*/ 232844 w 322874"/>
                <a:gd name="connsiteY6" fmla="*/ 1515533 h 2472267"/>
                <a:gd name="connsiteX7" fmla="*/ 317511 w 322874"/>
                <a:gd name="connsiteY7" fmla="*/ 2010833 h 2472267"/>
                <a:gd name="connsiteX8" fmla="*/ 50811 w 322874"/>
                <a:gd name="connsiteY8" fmla="*/ 2374900 h 2472267"/>
                <a:gd name="connsiteX9" fmla="*/ 11 w 322874"/>
                <a:gd name="connsiteY9" fmla="*/ 2472267 h 2472267"/>
                <a:gd name="connsiteX10" fmla="*/ 11 w 322874"/>
                <a:gd name="connsiteY10" fmla="*/ 2472267 h 2472267"/>
                <a:gd name="connsiteX11" fmla="*/ 11 w 322874"/>
                <a:gd name="connsiteY11" fmla="*/ 2459567 h 2472267"/>
                <a:gd name="connsiteX12" fmla="*/ 11 w 322874"/>
                <a:gd name="connsiteY12" fmla="*/ 2459567 h 2472267"/>
                <a:gd name="connsiteX0" fmla="*/ 42344 w 322595"/>
                <a:gd name="connsiteY0" fmla="*/ 0 h 2472267"/>
                <a:gd name="connsiteX1" fmla="*/ 84678 w 322595"/>
                <a:gd name="connsiteY1" fmla="*/ 59267 h 2472267"/>
                <a:gd name="connsiteX2" fmla="*/ 266711 w 322595"/>
                <a:gd name="connsiteY2" fmla="*/ 249767 h 2472267"/>
                <a:gd name="connsiteX3" fmla="*/ 304811 w 322595"/>
                <a:gd name="connsiteY3" fmla="*/ 558800 h 2472267"/>
                <a:gd name="connsiteX4" fmla="*/ 245544 w 322595"/>
                <a:gd name="connsiteY4" fmla="*/ 770467 h 2472267"/>
                <a:gd name="connsiteX5" fmla="*/ 319628 w 322595"/>
                <a:gd name="connsiteY5" fmla="*/ 1201208 h 2472267"/>
                <a:gd name="connsiteX6" fmla="*/ 232844 w 322595"/>
                <a:gd name="connsiteY6" fmla="*/ 1515533 h 2472267"/>
                <a:gd name="connsiteX7" fmla="*/ 317511 w 322595"/>
                <a:gd name="connsiteY7" fmla="*/ 2010833 h 2472267"/>
                <a:gd name="connsiteX8" fmla="*/ 50811 w 322595"/>
                <a:gd name="connsiteY8" fmla="*/ 2374900 h 2472267"/>
                <a:gd name="connsiteX9" fmla="*/ 11 w 322595"/>
                <a:gd name="connsiteY9" fmla="*/ 2472267 h 2472267"/>
                <a:gd name="connsiteX10" fmla="*/ 11 w 322595"/>
                <a:gd name="connsiteY10" fmla="*/ 2472267 h 2472267"/>
                <a:gd name="connsiteX11" fmla="*/ 11 w 322595"/>
                <a:gd name="connsiteY11" fmla="*/ 2459567 h 2472267"/>
                <a:gd name="connsiteX12" fmla="*/ 11 w 322595"/>
                <a:gd name="connsiteY12" fmla="*/ 2459567 h 2472267"/>
                <a:gd name="connsiteX0" fmla="*/ 42344 w 322595"/>
                <a:gd name="connsiteY0" fmla="*/ 0 h 2472267"/>
                <a:gd name="connsiteX1" fmla="*/ 84678 w 322595"/>
                <a:gd name="connsiteY1" fmla="*/ 59267 h 2472267"/>
                <a:gd name="connsiteX2" fmla="*/ 266711 w 322595"/>
                <a:gd name="connsiteY2" fmla="*/ 249767 h 2472267"/>
                <a:gd name="connsiteX3" fmla="*/ 320686 w 322595"/>
                <a:gd name="connsiteY3" fmla="*/ 501650 h 2472267"/>
                <a:gd name="connsiteX4" fmla="*/ 245544 w 322595"/>
                <a:gd name="connsiteY4" fmla="*/ 770467 h 2472267"/>
                <a:gd name="connsiteX5" fmla="*/ 319628 w 322595"/>
                <a:gd name="connsiteY5" fmla="*/ 1201208 h 2472267"/>
                <a:gd name="connsiteX6" fmla="*/ 232844 w 322595"/>
                <a:gd name="connsiteY6" fmla="*/ 1515533 h 2472267"/>
                <a:gd name="connsiteX7" fmla="*/ 317511 w 322595"/>
                <a:gd name="connsiteY7" fmla="*/ 2010833 h 2472267"/>
                <a:gd name="connsiteX8" fmla="*/ 50811 w 322595"/>
                <a:gd name="connsiteY8" fmla="*/ 2374900 h 2472267"/>
                <a:gd name="connsiteX9" fmla="*/ 11 w 322595"/>
                <a:gd name="connsiteY9" fmla="*/ 2472267 h 2472267"/>
                <a:gd name="connsiteX10" fmla="*/ 11 w 322595"/>
                <a:gd name="connsiteY10" fmla="*/ 2472267 h 2472267"/>
                <a:gd name="connsiteX11" fmla="*/ 11 w 322595"/>
                <a:gd name="connsiteY11" fmla="*/ 2459567 h 2472267"/>
                <a:gd name="connsiteX12" fmla="*/ 11 w 322595"/>
                <a:gd name="connsiteY12" fmla="*/ 2459567 h 2472267"/>
                <a:gd name="connsiteX0" fmla="*/ 42386 w 331879"/>
                <a:gd name="connsiteY0" fmla="*/ 0 h 2472267"/>
                <a:gd name="connsiteX1" fmla="*/ 84720 w 331879"/>
                <a:gd name="connsiteY1" fmla="*/ 59267 h 2472267"/>
                <a:gd name="connsiteX2" fmla="*/ 266753 w 331879"/>
                <a:gd name="connsiteY2" fmla="*/ 249767 h 2472267"/>
                <a:gd name="connsiteX3" fmla="*/ 320728 w 331879"/>
                <a:gd name="connsiteY3" fmla="*/ 501650 h 2472267"/>
                <a:gd name="connsiteX4" fmla="*/ 245586 w 331879"/>
                <a:gd name="connsiteY4" fmla="*/ 770467 h 2472267"/>
                <a:gd name="connsiteX5" fmla="*/ 319670 w 331879"/>
                <a:gd name="connsiteY5" fmla="*/ 1201208 h 2472267"/>
                <a:gd name="connsiteX6" fmla="*/ 232886 w 331879"/>
                <a:gd name="connsiteY6" fmla="*/ 1515533 h 2472267"/>
                <a:gd name="connsiteX7" fmla="*/ 327078 w 331879"/>
                <a:gd name="connsiteY7" fmla="*/ 1887008 h 2472267"/>
                <a:gd name="connsiteX8" fmla="*/ 50853 w 331879"/>
                <a:gd name="connsiteY8" fmla="*/ 2374900 h 2472267"/>
                <a:gd name="connsiteX9" fmla="*/ 53 w 331879"/>
                <a:gd name="connsiteY9" fmla="*/ 2472267 h 2472267"/>
                <a:gd name="connsiteX10" fmla="*/ 53 w 331879"/>
                <a:gd name="connsiteY10" fmla="*/ 2472267 h 2472267"/>
                <a:gd name="connsiteX11" fmla="*/ 53 w 331879"/>
                <a:gd name="connsiteY11" fmla="*/ 2459567 h 2472267"/>
                <a:gd name="connsiteX12" fmla="*/ 53 w 331879"/>
                <a:gd name="connsiteY12" fmla="*/ 2459567 h 2472267"/>
                <a:gd name="connsiteX0" fmla="*/ 42386 w 327932"/>
                <a:gd name="connsiteY0" fmla="*/ 0 h 2472267"/>
                <a:gd name="connsiteX1" fmla="*/ 84720 w 327932"/>
                <a:gd name="connsiteY1" fmla="*/ 59267 h 2472267"/>
                <a:gd name="connsiteX2" fmla="*/ 266753 w 327932"/>
                <a:gd name="connsiteY2" fmla="*/ 249767 h 2472267"/>
                <a:gd name="connsiteX3" fmla="*/ 320728 w 327932"/>
                <a:gd name="connsiteY3" fmla="*/ 501650 h 2472267"/>
                <a:gd name="connsiteX4" fmla="*/ 245586 w 327932"/>
                <a:gd name="connsiteY4" fmla="*/ 770467 h 2472267"/>
                <a:gd name="connsiteX5" fmla="*/ 319670 w 327932"/>
                <a:gd name="connsiteY5" fmla="*/ 1201208 h 2472267"/>
                <a:gd name="connsiteX6" fmla="*/ 232886 w 327932"/>
                <a:gd name="connsiteY6" fmla="*/ 1515533 h 2472267"/>
                <a:gd name="connsiteX7" fmla="*/ 327078 w 327932"/>
                <a:gd name="connsiteY7" fmla="*/ 1887008 h 2472267"/>
                <a:gd name="connsiteX8" fmla="*/ 50853 w 327932"/>
                <a:gd name="connsiteY8" fmla="*/ 2374900 h 2472267"/>
                <a:gd name="connsiteX9" fmla="*/ 53 w 327932"/>
                <a:gd name="connsiteY9" fmla="*/ 2472267 h 2472267"/>
                <a:gd name="connsiteX10" fmla="*/ 53 w 327932"/>
                <a:gd name="connsiteY10" fmla="*/ 2472267 h 2472267"/>
                <a:gd name="connsiteX11" fmla="*/ 53 w 327932"/>
                <a:gd name="connsiteY11" fmla="*/ 2459567 h 2472267"/>
                <a:gd name="connsiteX12" fmla="*/ 53 w 327932"/>
                <a:gd name="connsiteY12" fmla="*/ 2459567 h 2472267"/>
                <a:gd name="connsiteX0" fmla="*/ 42333 w 327025"/>
                <a:gd name="connsiteY0" fmla="*/ 0 h 2472267"/>
                <a:gd name="connsiteX1" fmla="*/ 84667 w 327025"/>
                <a:gd name="connsiteY1" fmla="*/ 59267 h 2472267"/>
                <a:gd name="connsiteX2" fmla="*/ 266700 w 327025"/>
                <a:gd name="connsiteY2" fmla="*/ 249767 h 2472267"/>
                <a:gd name="connsiteX3" fmla="*/ 320675 w 327025"/>
                <a:gd name="connsiteY3" fmla="*/ 501650 h 2472267"/>
                <a:gd name="connsiteX4" fmla="*/ 245533 w 327025"/>
                <a:gd name="connsiteY4" fmla="*/ 770467 h 2472267"/>
                <a:gd name="connsiteX5" fmla="*/ 319617 w 327025"/>
                <a:gd name="connsiteY5" fmla="*/ 1201208 h 2472267"/>
                <a:gd name="connsiteX6" fmla="*/ 232833 w 327025"/>
                <a:gd name="connsiteY6" fmla="*/ 1515533 h 2472267"/>
                <a:gd name="connsiteX7" fmla="*/ 327025 w 327025"/>
                <a:gd name="connsiteY7" fmla="*/ 1887008 h 2472267"/>
                <a:gd name="connsiteX8" fmla="*/ 231776 w 327025"/>
                <a:gd name="connsiteY8" fmla="*/ 2178050 h 2472267"/>
                <a:gd name="connsiteX9" fmla="*/ 50800 w 327025"/>
                <a:gd name="connsiteY9" fmla="*/ 2374900 h 2472267"/>
                <a:gd name="connsiteX10" fmla="*/ 0 w 327025"/>
                <a:gd name="connsiteY10" fmla="*/ 2472267 h 2472267"/>
                <a:gd name="connsiteX11" fmla="*/ 0 w 327025"/>
                <a:gd name="connsiteY11" fmla="*/ 2472267 h 2472267"/>
                <a:gd name="connsiteX12" fmla="*/ 0 w 327025"/>
                <a:gd name="connsiteY12" fmla="*/ 2459567 h 2472267"/>
                <a:gd name="connsiteX13" fmla="*/ 0 w 327025"/>
                <a:gd name="connsiteY13" fmla="*/ 2459567 h 2472267"/>
                <a:gd name="connsiteX0" fmla="*/ 42333 w 377825"/>
                <a:gd name="connsiteY0" fmla="*/ 0 h 2472267"/>
                <a:gd name="connsiteX1" fmla="*/ 84667 w 377825"/>
                <a:gd name="connsiteY1" fmla="*/ 59267 h 2472267"/>
                <a:gd name="connsiteX2" fmla="*/ 266700 w 377825"/>
                <a:gd name="connsiteY2" fmla="*/ 249767 h 2472267"/>
                <a:gd name="connsiteX3" fmla="*/ 320675 w 377825"/>
                <a:gd name="connsiteY3" fmla="*/ 501650 h 2472267"/>
                <a:gd name="connsiteX4" fmla="*/ 245533 w 377825"/>
                <a:gd name="connsiteY4" fmla="*/ 770467 h 2472267"/>
                <a:gd name="connsiteX5" fmla="*/ 319617 w 377825"/>
                <a:gd name="connsiteY5" fmla="*/ 1201208 h 2472267"/>
                <a:gd name="connsiteX6" fmla="*/ 232833 w 377825"/>
                <a:gd name="connsiteY6" fmla="*/ 1515533 h 2472267"/>
                <a:gd name="connsiteX7" fmla="*/ 377825 w 377825"/>
                <a:gd name="connsiteY7" fmla="*/ 1890183 h 2472267"/>
                <a:gd name="connsiteX8" fmla="*/ 231776 w 377825"/>
                <a:gd name="connsiteY8" fmla="*/ 2178050 h 2472267"/>
                <a:gd name="connsiteX9" fmla="*/ 50800 w 377825"/>
                <a:gd name="connsiteY9" fmla="*/ 2374900 h 2472267"/>
                <a:gd name="connsiteX10" fmla="*/ 0 w 377825"/>
                <a:gd name="connsiteY10" fmla="*/ 2472267 h 2472267"/>
                <a:gd name="connsiteX11" fmla="*/ 0 w 377825"/>
                <a:gd name="connsiteY11" fmla="*/ 2472267 h 2472267"/>
                <a:gd name="connsiteX12" fmla="*/ 0 w 377825"/>
                <a:gd name="connsiteY12" fmla="*/ 2459567 h 2472267"/>
                <a:gd name="connsiteX13" fmla="*/ 0 w 377825"/>
                <a:gd name="connsiteY13" fmla="*/ 24595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25" h="2472267">
                  <a:moveTo>
                    <a:pt x="42333" y="0"/>
                  </a:moveTo>
                  <a:cubicBezTo>
                    <a:pt x="44803" y="8819"/>
                    <a:pt x="47273" y="17639"/>
                    <a:pt x="84667" y="59267"/>
                  </a:cubicBezTo>
                  <a:cubicBezTo>
                    <a:pt x="122061" y="100895"/>
                    <a:pt x="227365" y="176037"/>
                    <a:pt x="266700" y="249767"/>
                  </a:cubicBezTo>
                  <a:cubicBezTo>
                    <a:pt x="306035" y="323497"/>
                    <a:pt x="324203" y="414867"/>
                    <a:pt x="320675" y="501650"/>
                  </a:cubicBezTo>
                  <a:cubicBezTo>
                    <a:pt x="317147" y="588433"/>
                    <a:pt x="245709" y="653874"/>
                    <a:pt x="245533" y="770467"/>
                  </a:cubicBezTo>
                  <a:cubicBezTo>
                    <a:pt x="245357" y="887060"/>
                    <a:pt x="321734" y="1077030"/>
                    <a:pt x="319617" y="1201208"/>
                  </a:cubicBezTo>
                  <a:cubicBezTo>
                    <a:pt x="317500" y="1325386"/>
                    <a:pt x="223132" y="1400704"/>
                    <a:pt x="232833" y="1515533"/>
                  </a:cubicBezTo>
                  <a:cubicBezTo>
                    <a:pt x="242534" y="1630362"/>
                    <a:pt x="378001" y="1779764"/>
                    <a:pt x="377825" y="1890183"/>
                  </a:cubicBezTo>
                  <a:cubicBezTo>
                    <a:pt x="377649" y="2000603"/>
                    <a:pt x="277814" y="2096735"/>
                    <a:pt x="231776" y="2178050"/>
                  </a:cubicBezTo>
                  <a:cubicBezTo>
                    <a:pt x="185738" y="2259365"/>
                    <a:pt x="89429" y="2325864"/>
                    <a:pt x="50800" y="2374900"/>
                  </a:cubicBezTo>
                  <a:cubicBezTo>
                    <a:pt x="12171" y="2423936"/>
                    <a:pt x="0" y="2472267"/>
                    <a:pt x="0" y="2472267"/>
                  </a:cubicBezTo>
                  <a:lnTo>
                    <a:pt x="0" y="2472267"/>
                  </a:lnTo>
                  <a:lnTo>
                    <a:pt x="0" y="2459567"/>
                  </a:lnTo>
                  <a:lnTo>
                    <a:pt x="0" y="2459567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82" name="フリーフォーム 181"/>
            <p:cNvSpPr/>
            <p:nvPr/>
          </p:nvSpPr>
          <p:spPr bwMode="auto">
            <a:xfrm>
              <a:off x="4248495" y="1968500"/>
              <a:ext cx="288067" cy="2455843"/>
            </a:xfrm>
            <a:custGeom>
              <a:avLst/>
              <a:gdLst>
                <a:gd name="connsiteX0" fmla="*/ 76888 w 266340"/>
                <a:gd name="connsiteY0" fmla="*/ 0 h 2455333"/>
                <a:gd name="connsiteX1" fmla="*/ 212354 w 266340"/>
                <a:gd name="connsiteY1" fmla="*/ 254000 h 2455333"/>
                <a:gd name="connsiteX2" fmla="*/ 237754 w 266340"/>
                <a:gd name="connsiteY2" fmla="*/ 457200 h 2455333"/>
                <a:gd name="connsiteX3" fmla="*/ 178488 w 266340"/>
                <a:gd name="connsiteY3" fmla="*/ 812800 h 2455333"/>
                <a:gd name="connsiteX4" fmla="*/ 195421 w 266340"/>
                <a:gd name="connsiteY4" fmla="*/ 1151467 h 2455333"/>
                <a:gd name="connsiteX5" fmla="*/ 170021 w 266340"/>
                <a:gd name="connsiteY5" fmla="*/ 1473200 h 2455333"/>
                <a:gd name="connsiteX6" fmla="*/ 263154 w 266340"/>
                <a:gd name="connsiteY6" fmla="*/ 1976967 h 2455333"/>
                <a:gd name="connsiteX7" fmla="*/ 34554 w 266340"/>
                <a:gd name="connsiteY7" fmla="*/ 2374900 h 2455333"/>
                <a:gd name="connsiteX8" fmla="*/ 4921 w 266340"/>
                <a:gd name="connsiteY8" fmla="*/ 2455333 h 2455333"/>
                <a:gd name="connsiteX0" fmla="*/ 76888 w 277986"/>
                <a:gd name="connsiteY0" fmla="*/ 0 h 2455333"/>
                <a:gd name="connsiteX1" fmla="*/ 212354 w 277986"/>
                <a:gd name="connsiteY1" fmla="*/ 254000 h 2455333"/>
                <a:gd name="connsiteX2" fmla="*/ 237754 w 277986"/>
                <a:gd name="connsiteY2" fmla="*/ 457200 h 2455333"/>
                <a:gd name="connsiteX3" fmla="*/ 178488 w 277986"/>
                <a:gd name="connsiteY3" fmla="*/ 812800 h 2455333"/>
                <a:gd name="connsiteX4" fmla="*/ 277971 w 277986"/>
                <a:gd name="connsiteY4" fmla="*/ 1151467 h 2455333"/>
                <a:gd name="connsiteX5" fmla="*/ 170021 w 277986"/>
                <a:gd name="connsiteY5" fmla="*/ 1473200 h 2455333"/>
                <a:gd name="connsiteX6" fmla="*/ 263154 w 277986"/>
                <a:gd name="connsiteY6" fmla="*/ 1976967 h 2455333"/>
                <a:gd name="connsiteX7" fmla="*/ 34554 w 277986"/>
                <a:gd name="connsiteY7" fmla="*/ 2374900 h 2455333"/>
                <a:gd name="connsiteX8" fmla="*/ 4921 w 277986"/>
                <a:gd name="connsiteY8" fmla="*/ 2455333 h 2455333"/>
                <a:gd name="connsiteX0" fmla="*/ 76888 w 278637"/>
                <a:gd name="connsiteY0" fmla="*/ 0 h 2455333"/>
                <a:gd name="connsiteX1" fmla="*/ 212354 w 278637"/>
                <a:gd name="connsiteY1" fmla="*/ 254000 h 2455333"/>
                <a:gd name="connsiteX2" fmla="*/ 237754 w 278637"/>
                <a:gd name="connsiteY2" fmla="*/ 457200 h 2455333"/>
                <a:gd name="connsiteX3" fmla="*/ 216588 w 278637"/>
                <a:gd name="connsiteY3" fmla="*/ 751417 h 2455333"/>
                <a:gd name="connsiteX4" fmla="*/ 277971 w 278637"/>
                <a:gd name="connsiteY4" fmla="*/ 1151467 h 2455333"/>
                <a:gd name="connsiteX5" fmla="*/ 170021 w 278637"/>
                <a:gd name="connsiteY5" fmla="*/ 1473200 h 2455333"/>
                <a:gd name="connsiteX6" fmla="*/ 263154 w 278637"/>
                <a:gd name="connsiteY6" fmla="*/ 1976967 h 2455333"/>
                <a:gd name="connsiteX7" fmla="*/ 34554 w 278637"/>
                <a:gd name="connsiteY7" fmla="*/ 2374900 h 2455333"/>
                <a:gd name="connsiteX8" fmla="*/ 4921 w 278637"/>
                <a:gd name="connsiteY8" fmla="*/ 2455333 h 2455333"/>
                <a:gd name="connsiteX0" fmla="*/ 76888 w 278048"/>
                <a:gd name="connsiteY0" fmla="*/ 0 h 2455333"/>
                <a:gd name="connsiteX1" fmla="*/ 212354 w 278048"/>
                <a:gd name="connsiteY1" fmla="*/ 254000 h 2455333"/>
                <a:gd name="connsiteX2" fmla="*/ 237754 w 278048"/>
                <a:gd name="connsiteY2" fmla="*/ 457200 h 2455333"/>
                <a:gd name="connsiteX3" fmla="*/ 216588 w 278048"/>
                <a:gd name="connsiteY3" fmla="*/ 751417 h 2455333"/>
                <a:gd name="connsiteX4" fmla="*/ 277971 w 278048"/>
                <a:gd name="connsiteY4" fmla="*/ 1151467 h 2455333"/>
                <a:gd name="connsiteX5" fmla="*/ 201771 w 278048"/>
                <a:gd name="connsiteY5" fmla="*/ 1502833 h 2455333"/>
                <a:gd name="connsiteX6" fmla="*/ 263154 w 278048"/>
                <a:gd name="connsiteY6" fmla="*/ 1976967 h 2455333"/>
                <a:gd name="connsiteX7" fmla="*/ 34554 w 278048"/>
                <a:gd name="connsiteY7" fmla="*/ 2374900 h 2455333"/>
                <a:gd name="connsiteX8" fmla="*/ 4921 w 278048"/>
                <a:gd name="connsiteY8" fmla="*/ 2455333 h 2455333"/>
                <a:gd name="connsiteX0" fmla="*/ 76888 w 278041"/>
                <a:gd name="connsiteY0" fmla="*/ 0 h 2455333"/>
                <a:gd name="connsiteX1" fmla="*/ 212354 w 278041"/>
                <a:gd name="connsiteY1" fmla="*/ 254000 h 2455333"/>
                <a:gd name="connsiteX2" fmla="*/ 272679 w 278041"/>
                <a:gd name="connsiteY2" fmla="*/ 517525 h 2455333"/>
                <a:gd name="connsiteX3" fmla="*/ 216588 w 278041"/>
                <a:gd name="connsiteY3" fmla="*/ 751417 h 2455333"/>
                <a:gd name="connsiteX4" fmla="*/ 277971 w 278041"/>
                <a:gd name="connsiteY4" fmla="*/ 1151467 h 2455333"/>
                <a:gd name="connsiteX5" fmla="*/ 201771 w 278041"/>
                <a:gd name="connsiteY5" fmla="*/ 1502833 h 2455333"/>
                <a:gd name="connsiteX6" fmla="*/ 263154 w 278041"/>
                <a:gd name="connsiteY6" fmla="*/ 1976967 h 2455333"/>
                <a:gd name="connsiteX7" fmla="*/ 34554 w 278041"/>
                <a:gd name="connsiteY7" fmla="*/ 2374900 h 2455333"/>
                <a:gd name="connsiteX8" fmla="*/ 4921 w 278041"/>
                <a:gd name="connsiteY8" fmla="*/ 2455333 h 2455333"/>
                <a:gd name="connsiteX0" fmla="*/ 76888 w 278041"/>
                <a:gd name="connsiteY0" fmla="*/ 0 h 2455333"/>
                <a:gd name="connsiteX1" fmla="*/ 212354 w 278041"/>
                <a:gd name="connsiteY1" fmla="*/ 250825 h 2455333"/>
                <a:gd name="connsiteX2" fmla="*/ 272679 w 278041"/>
                <a:gd name="connsiteY2" fmla="*/ 517525 h 2455333"/>
                <a:gd name="connsiteX3" fmla="*/ 216588 w 278041"/>
                <a:gd name="connsiteY3" fmla="*/ 751417 h 2455333"/>
                <a:gd name="connsiteX4" fmla="*/ 277971 w 278041"/>
                <a:gd name="connsiteY4" fmla="*/ 1151467 h 2455333"/>
                <a:gd name="connsiteX5" fmla="*/ 201771 w 278041"/>
                <a:gd name="connsiteY5" fmla="*/ 1502833 h 2455333"/>
                <a:gd name="connsiteX6" fmla="*/ 263154 w 278041"/>
                <a:gd name="connsiteY6" fmla="*/ 1976967 h 2455333"/>
                <a:gd name="connsiteX7" fmla="*/ 34554 w 278041"/>
                <a:gd name="connsiteY7" fmla="*/ 2374900 h 2455333"/>
                <a:gd name="connsiteX8" fmla="*/ 4921 w 278041"/>
                <a:gd name="connsiteY8" fmla="*/ 2455333 h 2455333"/>
                <a:gd name="connsiteX0" fmla="*/ 77970 w 292516"/>
                <a:gd name="connsiteY0" fmla="*/ 0 h 2455843"/>
                <a:gd name="connsiteX1" fmla="*/ 213436 w 292516"/>
                <a:gd name="connsiteY1" fmla="*/ 250825 h 2455843"/>
                <a:gd name="connsiteX2" fmla="*/ 273761 w 292516"/>
                <a:gd name="connsiteY2" fmla="*/ 517525 h 2455843"/>
                <a:gd name="connsiteX3" fmla="*/ 217670 w 292516"/>
                <a:gd name="connsiteY3" fmla="*/ 751417 h 2455843"/>
                <a:gd name="connsiteX4" fmla="*/ 279053 w 292516"/>
                <a:gd name="connsiteY4" fmla="*/ 1151467 h 2455843"/>
                <a:gd name="connsiteX5" fmla="*/ 202853 w 292516"/>
                <a:gd name="connsiteY5" fmla="*/ 1502833 h 2455843"/>
                <a:gd name="connsiteX6" fmla="*/ 288049 w 292516"/>
                <a:gd name="connsiteY6" fmla="*/ 1892829 h 2455843"/>
                <a:gd name="connsiteX7" fmla="*/ 35636 w 292516"/>
                <a:gd name="connsiteY7" fmla="*/ 2374900 h 2455843"/>
                <a:gd name="connsiteX8" fmla="*/ 6003 w 292516"/>
                <a:gd name="connsiteY8" fmla="*/ 2455333 h 2455843"/>
                <a:gd name="connsiteX0" fmla="*/ 77970 w 289088"/>
                <a:gd name="connsiteY0" fmla="*/ 0 h 2455843"/>
                <a:gd name="connsiteX1" fmla="*/ 213436 w 289088"/>
                <a:gd name="connsiteY1" fmla="*/ 250825 h 2455843"/>
                <a:gd name="connsiteX2" fmla="*/ 273761 w 289088"/>
                <a:gd name="connsiteY2" fmla="*/ 517525 h 2455843"/>
                <a:gd name="connsiteX3" fmla="*/ 217670 w 289088"/>
                <a:gd name="connsiteY3" fmla="*/ 751417 h 2455843"/>
                <a:gd name="connsiteX4" fmla="*/ 279053 w 289088"/>
                <a:gd name="connsiteY4" fmla="*/ 1151467 h 2455843"/>
                <a:gd name="connsiteX5" fmla="*/ 202853 w 289088"/>
                <a:gd name="connsiteY5" fmla="*/ 1502833 h 2455843"/>
                <a:gd name="connsiteX6" fmla="*/ 288049 w 289088"/>
                <a:gd name="connsiteY6" fmla="*/ 1892829 h 2455843"/>
                <a:gd name="connsiteX7" fmla="*/ 35636 w 289088"/>
                <a:gd name="connsiteY7" fmla="*/ 2374900 h 2455843"/>
                <a:gd name="connsiteX8" fmla="*/ 6003 w 289088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73761 w 288067"/>
                <a:gd name="connsiteY2" fmla="*/ 517525 h 2455843"/>
                <a:gd name="connsiteX3" fmla="*/ 217670 w 288067"/>
                <a:gd name="connsiteY3" fmla="*/ 751417 h 2455843"/>
                <a:gd name="connsiteX4" fmla="*/ 279053 w 288067"/>
                <a:gd name="connsiteY4" fmla="*/ 1151467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73761 w 288067"/>
                <a:gd name="connsiteY2" fmla="*/ 517525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68999 w 288067"/>
                <a:gd name="connsiteY2" fmla="*/ 473075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65824 w 288067"/>
                <a:gd name="connsiteY2" fmla="*/ 496888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67" h="2455843">
                  <a:moveTo>
                    <a:pt x="77970" y="0"/>
                  </a:moveTo>
                  <a:cubicBezTo>
                    <a:pt x="132297" y="88900"/>
                    <a:pt x="182127" y="168010"/>
                    <a:pt x="213436" y="250825"/>
                  </a:cubicBezTo>
                  <a:cubicBezTo>
                    <a:pt x="244745" y="333640"/>
                    <a:pt x="265118" y="413456"/>
                    <a:pt x="265824" y="496888"/>
                  </a:cubicBezTo>
                  <a:cubicBezTo>
                    <a:pt x="266530" y="580320"/>
                    <a:pt x="218905" y="635441"/>
                    <a:pt x="217670" y="751417"/>
                  </a:cubicBezTo>
                  <a:cubicBezTo>
                    <a:pt x="216435" y="867393"/>
                    <a:pt x="260886" y="1067506"/>
                    <a:pt x="258416" y="1192742"/>
                  </a:cubicBezTo>
                  <a:cubicBezTo>
                    <a:pt x="255947" y="1317978"/>
                    <a:pt x="197914" y="1386152"/>
                    <a:pt x="202853" y="1502833"/>
                  </a:cubicBezTo>
                  <a:cubicBezTo>
                    <a:pt x="207792" y="1619514"/>
                    <a:pt x="285756" y="1728436"/>
                    <a:pt x="288049" y="1892829"/>
                  </a:cubicBezTo>
                  <a:cubicBezTo>
                    <a:pt x="290342" y="2057222"/>
                    <a:pt x="82644" y="2281149"/>
                    <a:pt x="35636" y="2374900"/>
                  </a:cubicBezTo>
                  <a:cubicBezTo>
                    <a:pt x="-11372" y="2468651"/>
                    <a:pt x="-700" y="2454980"/>
                    <a:pt x="6003" y="2455333"/>
                  </a:cubicBez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ED57-6CDB-4B0A-8357-70F46AFCEC4F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77017" y="1357088"/>
            <a:ext cx="1946884" cy="3494811"/>
            <a:chOff x="481335" y="2005525"/>
            <a:chExt cx="1445485" cy="2574054"/>
          </a:xfrm>
        </p:grpSpPr>
        <p:sp>
          <p:nvSpPr>
            <p:cNvPr id="26" name="正方形/長方形 25"/>
            <p:cNvSpPr/>
            <p:nvPr/>
          </p:nvSpPr>
          <p:spPr>
            <a:xfrm>
              <a:off x="481335" y="4068120"/>
              <a:ext cx="1445485" cy="51145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7" name="フレーム 26"/>
            <p:cNvSpPr/>
            <p:nvPr/>
          </p:nvSpPr>
          <p:spPr>
            <a:xfrm>
              <a:off x="481335" y="2005525"/>
              <a:ext cx="1445485" cy="2315440"/>
            </a:xfrm>
            <a:prstGeom prst="frame">
              <a:avLst>
                <a:gd name="adj1" fmla="val 17262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88105" y="4161064"/>
              <a:ext cx="979981" cy="321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354001" y="4201761"/>
              <a:ext cx="566600" cy="2811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41" name="角丸四角形 40"/>
          <p:cNvSpPr/>
          <p:nvPr/>
        </p:nvSpPr>
        <p:spPr>
          <a:xfrm>
            <a:off x="90403" y="2807487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672290" y="2807487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3242632" y="2223877"/>
            <a:ext cx="1946884" cy="3494811"/>
            <a:chOff x="481335" y="2005525"/>
            <a:chExt cx="1445485" cy="2574054"/>
          </a:xfrm>
        </p:grpSpPr>
        <p:sp>
          <p:nvSpPr>
            <p:cNvPr id="50" name="正方形/長方形 49"/>
            <p:cNvSpPr/>
            <p:nvPr/>
          </p:nvSpPr>
          <p:spPr>
            <a:xfrm>
              <a:off x="481335" y="4068120"/>
              <a:ext cx="1445485" cy="51145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51" name="フレーム 50"/>
            <p:cNvSpPr/>
            <p:nvPr/>
          </p:nvSpPr>
          <p:spPr>
            <a:xfrm>
              <a:off x="481335" y="2005525"/>
              <a:ext cx="1445485" cy="2315440"/>
            </a:xfrm>
            <a:prstGeom prst="frame">
              <a:avLst>
                <a:gd name="adj1" fmla="val 17262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88105" y="4161064"/>
              <a:ext cx="979981" cy="321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354001" y="4201761"/>
              <a:ext cx="566600" cy="2811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55" name="角丸四角形 54"/>
          <p:cNvSpPr/>
          <p:nvPr/>
        </p:nvSpPr>
        <p:spPr>
          <a:xfrm>
            <a:off x="3117143" y="2999276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4720196" y="3003897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149300" y="4318547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731187" y="4318547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156018" y="3674276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4737905" y="3674276"/>
            <a:ext cx="593203" cy="22209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6892909" y="979137"/>
            <a:ext cx="1946884" cy="3494811"/>
            <a:chOff x="481335" y="2005525"/>
            <a:chExt cx="1445485" cy="2574054"/>
          </a:xfrm>
        </p:grpSpPr>
        <p:sp>
          <p:nvSpPr>
            <p:cNvPr id="74" name="正方形/長方形 73"/>
            <p:cNvSpPr/>
            <p:nvPr/>
          </p:nvSpPr>
          <p:spPr>
            <a:xfrm>
              <a:off x="481335" y="4068120"/>
              <a:ext cx="1445485" cy="51145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75" name="フレーム 74"/>
            <p:cNvSpPr/>
            <p:nvPr/>
          </p:nvSpPr>
          <p:spPr>
            <a:xfrm>
              <a:off x="481335" y="2005525"/>
              <a:ext cx="1445485" cy="2315440"/>
            </a:xfrm>
            <a:prstGeom prst="frame">
              <a:avLst>
                <a:gd name="adj1" fmla="val 17262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488105" y="4161064"/>
              <a:ext cx="979981" cy="321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354001" y="4201761"/>
              <a:ext cx="566600" cy="2811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6804903" y="1406024"/>
            <a:ext cx="2177873" cy="2281177"/>
            <a:chOff x="629707" y="3475748"/>
            <a:chExt cx="1627692" cy="3040831"/>
          </a:xfrm>
          <a:solidFill>
            <a:srgbClr val="FF0000">
              <a:alpha val="31000"/>
            </a:srgbClr>
          </a:solidFill>
        </p:grpSpPr>
        <p:sp>
          <p:nvSpPr>
            <p:cNvPr id="79" name="角丸四角形 78"/>
            <p:cNvSpPr/>
            <p:nvPr/>
          </p:nvSpPr>
          <p:spPr>
            <a:xfrm>
              <a:off x="630747" y="4500456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0" name="角丸四角形 79"/>
            <p:cNvSpPr/>
            <p:nvPr/>
          </p:nvSpPr>
          <p:spPr>
            <a:xfrm>
              <a:off x="1813013" y="4500456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1" name="角丸四角形 80"/>
            <p:cNvSpPr/>
            <p:nvPr/>
          </p:nvSpPr>
          <p:spPr>
            <a:xfrm>
              <a:off x="631787" y="4157924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>
              <a:off x="1814053" y="4157924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629707" y="38182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1811973" y="38182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5" name="角丸四角形 84"/>
            <p:cNvSpPr/>
            <p:nvPr/>
          </p:nvSpPr>
          <p:spPr>
            <a:xfrm>
              <a:off x="630747" y="34757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1813013" y="34757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7" name="角丸四角形 86"/>
            <p:cNvSpPr/>
            <p:nvPr/>
          </p:nvSpPr>
          <p:spPr>
            <a:xfrm>
              <a:off x="629707" y="5182632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8" name="角丸四角形 87"/>
            <p:cNvSpPr/>
            <p:nvPr/>
          </p:nvSpPr>
          <p:spPr>
            <a:xfrm>
              <a:off x="1811973" y="5182632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9" name="角丸四角形 88"/>
            <p:cNvSpPr/>
            <p:nvPr/>
          </p:nvSpPr>
          <p:spPr>
            <a:xfrm>
              <a:off x="630747" y="484010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0" name="角丸四角形 89"/>
            <p:cNvSpPr/>
            <p:nvPr/>
          </p:nvSpPr>
          <p:spPr>
            <a:xfrm>
              <a:off x="1813013" y="484010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1" name="角丸四角形 90"/>
            <p:cNvSpPr/>
            <p:nvPr/>
          </p:nvSpPr>
          <p:spPr>
            <a:xfrm>
              <a:off x="630376" y="58798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1812642" y="58798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631416" y="55373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4" name="角丸四角形 93"/>
            <p:cNvSpPr/>
            <p:nvPr/>
          </p:nvSpPr>
          <p:spPr>
            <a:xfrm>
              <a:off x="1813682" y="55373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5" name="角丸四角形 94"/>
            <p:cNvSpPr/>
            <p:nvPr/>
          </p:nvSpPr>
          <p:spPr>
            <a:xfrm>
              <a:off x="629707" y="6220519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6" name="角丸四角形 95"/>
            <p:cNvSpPr/>
            <p:nvPr/>
          </p:nvSpPr>
          <p:spPr>
            <a:xfrm>
              <a:off x="1811973" y="6220519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-33976" y="1783975"/>
            <a:ext cx="1129812" cy="2279853"/>
            <a:chOff x="122126" y="2055536"/>
            <a:chExt cx="1129812" cy="2279853"/>
          </a:xfrm>
        </p:grpSpPr>
        <p:sp>
          <p:nvSpPr>
            <p:cNvPr id="109" name="円弧 108"/>
            <p:cNvSpPr/>
            <p:nvPr/>
          </p:nvSpPr>
          <p:spPr bwMode="auto">
            <a:xfrm>
              <a:off x="481478" y="2881089"/>
              <a:ext cx="428330" cy="618015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10" name="円弧 109"/>
            <p:cNvSpPr/>
            <p:nvPr/>
          </p:nvSpPr>
          <p:spPr bwMode="auto">
            <a:xfrm>
              <a:off x="410633" y="2678341"/>
              <a:ext cx="577434" cy="1005111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11" name="円弧 110"/>
            <p:cNvSpPr/>
            <p:nvPr/>
          </p:nvSpPr>
          <p:spPr bwMode="auto">
            <a:xfrm>
              <a:off x="333119" y="2534596"/>
              <a:ext cx="746381" cy="1324477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17" name="円弧 116"/>
            <p:cNvSpPr/>
            <p:nvPr/>
          </p:nvSpPr>
          <p:spPr bwMode="auto">
            <a:xfrm>
              <a:off x="190136" y="2277635"/>
              <a:ext cx="977372" cy="1836979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18" name="円弧 117"/>
            <p:cNvSpPr/>
            <p:nvPr/>
          </p:nvSpPr>
          <p:spPr bwMode="auto">
            <a:xfrm>
              <a:off x="122126" y="2055536"/>
              <a:ext cx="1129812" cy="2279853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121" name="グループ化 120"/>
          <p:cNvGrpSpPr/>
          <p:nvPr/>
        </p:nvGrpSpPr>
        <p:grpSpPr>
          <a:xfrm flipH="1">
            <a:off x="1218867" y="1785346"/>
            <a:ext cx="1129812" cy="2279853"/>
            <a:chOff x="122126" y="2055536"/>
            <a:chExt cx="1129812" cy="2279853"/>
          </a:xfrm>
        </p:grpSpPr>
        <p:sp>
          <p:nvSpPr>
            <p:cNvPr id="122" name="円弧 121"/>
            <p:cNvSpPr/>
            <p:nvPr/>
          </p:nvSpPr>
          <p:spPr bwMode="auto">
            <a:xfrm>
              <a:off x="481478" y="2881089"/>
              <a:ext cx="428330" cy="618015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3" name="円弧 122"/>
            <p:cNvSpPr/>
            <p:nvPr/>
          </p:nvSpPr>
          <p:spPr bwMode="auto">
            <a:xfrm>
              <a:off x="410633" y="2678341"/>
              <a:ext cx="577434" cy="1005111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4" name="円弧 123"/>
            <p:cNvSpPr/>
            <p:nvPr/>
          </p:nvSpPr>
          <p:spPr bwMode="auto">
            <a:xfrm>
              <a:off x="333119" y="2534596"/>
              <a:ext cx="746381" cy="1324477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5" name="円弧 124"/>
            <p:cNvSpPr/>
            <p:nvPr/>
          </p:nvSpPr>
          <p:spPr bwMode="auto">
            <a:xfrm>
              <a:off x="190136" y="2277635"/>
              <a:ext cx="977372" cy="1836979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6" name="円弧 125"/>
            <p:cNvSpPr/>
            <p:nvPr/>
          </p:nvSpPr>
          <p:spPr bwMode="auto">
            <a:xfrm>
              <a:off x="122126" y="2055536"/>
              <a:ext cx="1129812" cy="2279853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27" name="フリーフォーム 126"/>
          <p:cNvSpPr/>
          <p:nvPr/>
        </p:nvSpPr>
        <p:spPr bwMode="auto">
          <a:xfrm>
            <a:off x="765198" y="1718106"/>
            <a:ext cx="374894" cy="2455333"/>
          </a:xfrm>
          <a:custGeom>
            <a:avLst/>
            <a:gdLst>
              <a:gd name="connsiteX0" fmla="*/ 14267 w 374894"/>
              <a:gd name="connsiteY0" fmla="*/ 0 h 2455333"/>
              <a:gd name="connsiteX1" fmla="*/ 60833 w 374894"/>
              <a:gd name="connsiteY1" fmla="*/ 101600 h 2455333"/>
              <a:gd name="connsiteX2" fmla="*/ 272500 w 374894"/>
              <a:gd name="connsiteY2" fmla="*/ 364066 h 2455333"/>
              <a:gd name="connsiteX3" fmla="*/ 361400 w 374894"/>
              <a:gd name="connsiteY3" fmla="*/ 838200 h 2455333"/>
              <a:gd name="connsiteX4" fmla="*/ 340233 w 374894"/>
              <a:gd name="connsiteY4" fmla="*/ 1845733 h 2455333"/>
              <a:gd name="connsiteX5" fmla="*/ 43900 w 374894"/>
              <a:gd name="connsiteY5" fmla="*/ 2315633 h 2455333"/>
              <a:gd name="connsiteX6" fmla="*/ 1567 w 374894"/>
              <a:gd name="connsiteY6" fmla="*/ 2455333 h 2455333"/>
              <a:gd name="connsiteX7" fmla="*/ 1567 w 374894"/>
              <a:gd name="connsiteY7" fmla="*/ 2455333 h 245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94" h="2455333">
                <a:moveTo>
                  <a:pt x="14267" y="0"/>
                </a:moveTo>
                <a:cubicBezTo>
                  <a:pt x="16030" y="20461"/>
                  <a:pt x="17794" y="40922"/>
                  <a:pt x="60833" y="101600"/>
                </a:cubicBezTo>
                <a:cubicBezTo>
                  <a:pt x="103872" y="162278"/>
                  <a:pt x="222405" y="241299"/>
                  <a:pt x="272500" y="364066"/>
                </a:cubicBezTo>
                <a:cubicBezTo>
                  <a:pt x="322595" y="486833"/>
                  <a:pt x="350111" y="591256"/>
                  <a:pt x="361400" y="838200"/>
                </a:cubicBezTo>
                <a:cubicBezTo>
                  <a:pt x="372689" y="1085145"/>
                  <a:pt x="393150" y="1599494"/>
                  <a:pt x="340233" y="1845733"/>
                </a:cubicBezTo>
                <a:cubicBezTo>
                  <a:pt x="287316" y="2091972"/>
                  <a:pt x="100344" y="2214033"/>
                  <a:pt x="43900" y="2315633"/>
                </a:cubicBezTo>
                <a:cubicBezTo>
                  <a:pt x="-12544" y="2417233"/>
                  <a:pt x="1567" y="2455333"/>
                  <a:pt x="1567" y="2455333"/>
                </a:cubicBezTo>
                <a:lnTo>
                  <a:pt x="1567" y="2455333"/>
                </a:ln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8" name="フリーフォーム 127"/>
          <p:cNvSpPr/>
          <p:nvPr/>
        </p:nvSpPr>
        <p:spPr bwMode="auto">
          <a:xfrm flipH="1">
            <a:off x="1176486" y="1690868"/>
            <a:ext cx="374894" cy="2455333"/>
          </a:xfrm>
          <a:custGeom>
            <a:avLst/>
            <a:gdLst>
              <a:gd name="connsiteX0" fmla="*/ 14267 w 374894"/>
              <a:gd name="connsiteY0" fmla="*/ 0 h 2455333"/>
              <a:gd name="connsiteX1" fmla="*/ 60833 w 374894"/>
              <a:gd name="connsiteY1" fmla="*/ 101600 h 2455333"/>
              <a:gd name="connsiteX2" fmla="*/ 272500 w 374894"/>
              <a:gd name="connsiteY2" fmla="*/ 364066 h 2455333"/>
              <a:gd name="connsiteX3" fmla="*/ 361400 w 374894"/>
              <a:gd name="connsiteY3" fmla="*/ 838200 h 2455333"/>
              <a:gd name="connsiteX4" fmla="*/ 340233 w 374894"/>
              <a:gd name="connsiteY4" fmla="*/ 1845733 h 2455333"/>
              <a:gd name="connsiteX5" fmla="*/ 43900 w 374894"/>
              <a:gd name="connsiteY5" fmla="*/ 2315633 h 2455333"/>
              <a:gd name="connsiteX6" fmla="*/ 1567 w 374894"/>
              <a:gd name="connsiteY6" fmla="*/ 2455333 h 2455333"/>
              <a:gd name="connsiteX7" fmla="*/ 1567 w 374894"/>
              <a:gd name="connsiteY7" fmla="*/ 2455333 h 245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94" h="2455333">
                <a:moveTo>
                  <a:pt x="14267" y="0"/>
                </a:moveTo>
                <a:cubicBezTo>
                  <a:pt x="16030" y="20461"/>
                  <a:pt x="17794" y="40922"/>
                  <a:pt x="60833" y="101600"/>
                </a:cubicBezTo>
                <a:cubicBezTo>
                  <a:pt x="103872" y="162278"/>
                  <a:pt x="222405" y="241299"/>
                  <a:pt x="272500" y="364066"/>
                </a:cubicBezTo>
                <a:cubicBezTo>
                  <a:pt x="322595" y="486833"/>
                  <a:pt x="350111" y="591256"/>
                  <a:pt x="361400" y="838200"/>
                </a:cubicBezTo>
                <a:cubicBezTo>
                  <a:pt x="372689" y="1085145"/>
                  <a:pt x="393150" y="1599494"/>
                  <a:pt x="340233" y="1845733"/>
                </a:cubicBezTo>
                <a:cubicBezTo>
                  <a:pt x="287316" y="2091972"/>
                  <a:pt x="100344" y="2214033"/>
                  <a:pt x="43900" y="2315633"/>
                </a:cubicBezTo>
                <a:cubicBezTo>
                  <a:pt x="-12544" y="2417233"/>
                  <a:pt x="1567" y="2455333"/>
                  <a:pt x="1567" y="2455333"/>
                </a:cubicBezTo>
                <a:lnTo>
                  <a:pt x="1567" y="2455333"/>
                </a:ln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grpSp>
        <p:nvGrpSpPr>
          <p:cNvPr id="174" name="グループ化 173"/>
          <p:cNvGrpSpPr/>
          <p:nvPr/>
        </p:nvGrpSpPr>
        <p:grpSpPr>
          <a:xfrm>
            <a:off x="3381722" y="2563728"/>
            <a:ext cx="811017" cy="2472267"/>
            <a:chOff x="3725545" y="1968500"/>
            <a:chExt cx="811017" cy="2472267"/>
          </a:xfrm>
        </p:grpSpPr>
        <p:sp>
          <p:nvSpPr>
            <p:cNvPr id="130" name="円弧 129"/>
            <p:cNvSpPr/>
            <p:nvPr/>
          </p:nvSpPr>
          <p:spPr bwMode="auto">
            <a:xfrm>
              <a:off x="3725545" y="2210853"/>
              <a:ext cx="435141" cy="551626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31" name="円弧 130"/>
            <p:cNvSpPr/>
            <p:nvPr/>
          </p:nvSpPr>
          <p:spPr bwMode="auto">
            <a:xfrm>
              <a:off x="3728003" y="2905083"/>
              <a:ext cx="435141" cy="551626"/>
            </a:xfrm>
            <a:prstGeom prst="arc">
              <a:avLst>
                <a:gd name="adj1" fmla="val 16200000"/>
                <a:gd name="adj2" fmla="val 5464252"/>
              </a:avLst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32" name="円弧 131"/>
            <p:cNvSpPr/>
            <p:nvPr/>
          </p:nvSpPr>
          <p:spPr bwMode="auto">
            <a:xfrm>
              <a:off x="3944857" y="3582899"/>
              <a:ext cx="279481" cy="551724"/>
            </a:xfrm>
            <a:custGeom>
              <a:avLst/>
              <a:gdLst>
                <a:gd name="connsiteX0" fmla="*/ 217570 w 435141"/>
                <a:gd name="connsiteY0" fmla="*/ 0 h 551626"/>
                <a:gd name="connsiteX1" fmla="*/ 416059 w 435141"/>
                <a:gd name="connsiteY1" fmla="*/ 162858 h 551626"/>
                <a:gd name="connsiteX2" fmla="*/ 414580 w 435141"/>
                <a:gd name="connsiteY2" fmla="*/ 392854 h 551626"/>
                <a:gd name="connsiteX3" fmla="*/ 212416 w 435141"/>
                <a:gd name="connsiteY3" fmla="*/ 551549 h 551626"/>
                <a:gd name="connsiteX4" fmla="*/ 217571 w 435141"/>
                <a:gd name="connsiteY4" fmla="*/ 275813 h 551626"/>
                <a:gd name="connsiteX5" fmla="*/ 217570 w 435141"/>
                <a:gd name="connsiteY5" fmla="*/ 0 h 551626"/>
                <a:gd name="connsiteX0" fmla="*/ 217570 w 435141"/>
                <a:gd name="connsiteY0" fmla="*/ 0 h 551626"/>
                <a:gd name="connsiteX1" fmla="*/ 416059 w 435141"/>
                <a:gd name="connsiteY1" fmla="*/ 162858 h 551626"/>
                <a:gd name="connsiteX2" fmla="*/ 414580 w 435141"/>
                <a:gd name="connsiteY2" fmla="*/ 392854 h 551626"/>
                <a:gd name="connsiteX3" fmla="*/ 212416 w 435141"/>
                <a:gd name="connsiteY3" fmla="*/ 551549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02164 w 279482"/>
                <a:gd name="connsiteY2" fmla="*/ 392854 h 551626"/>
                <a:gd name="connsiteX3" fmla="*/ 0 w 279482"/>
                <a:gd name="connsiteY3" fmla="*/ 551549 h 551626"/>
                <a:gd name="connsiteX4" fmla="*/ 5155 w 279482"/>
                <a:gd name="connsiteY4" fmla="*/ 275813 h 551626"/>
                <a:gd name="connsiteX5" fmla="*/ 5154 w 279482"/>
                <a:gd name="connsiteY5" fmla="*/ 0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79481 w 279482"/>
                <a:gd name="connsiteY2" fmla="*/ 273139 h 551626"/>
                <a:gd name="connsiteX3" fmla="*/ 202164 w 279482"/>
                <a:gd name="connsiteY3" fmla="*/ 392854 h 551626"/>
                <a:gd name="connsiteX4" fmla="*/ 0 w 279482"/>
                <a:gd name="connsiteY4" fmla="*/ 551549 h 551626"/>
                <a:gd name="connsiteX0" fmla="*/ 5154 w 279482"/>
                <a:gd name="connsiteY0" fmla="*/ 0 h 551626"/>
                <a:gd name="connsiteX1" fmla="*/ 203643 w 279482"/>
                <a:gd name="connsiteY1" fmla="*/ 162858 h 551626"/>
                <a:gd name="connsiteX2" fmla="*/ 202164 w 279482"/>
                <a:gd name="connsiteY2" fmla="*/ 392854 h 551626"/>
                <a:gd name="connsiteX3" fmla="*/ 0 w 279482"/>
                <a:gd name="connsiteY3" fmla="*/ 551549 h 551626"/>
                <a:gd name="connsiteX4" fmla="*/ 5155 w 279482"/>
                <a:gd name="connsiteY4" fmla="*/ 275813 h 551626"/>
                <a:gd name="connsiteX5" fmla="*/ 5154 w 279482"/>
                <a:gd name="connsiteY5" fmla="*/ 0 h 551626"/>
                <a:gd name="connsiteX0" fmla="*/ 5154 w 279482"/>
                <a:gd name="connsiteY0" fmla="*/ 0 h 551626"/>
                <a:gd name="connsiteX1" fmla="*/ 206818 w 279482"/>
                <a:gd name="connsiteY1" fmla="*/ 116820 h 551626"/>
                <a:gd name="connsiteX2" fmla="*/ 279481 w 279482"/>
                <a:gd name="connsiteY2" fmla="*/ 273139 h 551626"/>
                <a:gd name="connsiteX3" fmla="*/ 202164 w 279482"/>
                <a:gd name="connsiteY3" fmla="*/ 392854 h 551626"/>
                <a:gd name="connsiteX4" fmla="*/ 0 w 279482"/>
                <a:gd name="connsiteY4" fmla="*/ 551549 h 551626"/>
                <a:gd name="connsiteX0" fmla="*/ 5154 w 279482"/>
                <a:gd name="connsiteY0" fmla="*/ 0 h 551965"/>
                <a:gd name="connsiteX1" fmla="*/ 203643 w 279482"/>
                <a:gd name="connsiteY1" fmla="*/ 162858 h 551965"/>
                <a:gd name="connsiteX2" fmla="*/ 202164 w 279482"/>
                <a:gd name="connsiteY2" fmla="*/ 392854 h 551965"/>
                <a:gd name="connsiteX3" fmla="*/ 0 w 279482"/>
                <a:gd name="connsiteY3" fmla="*/ 551549 h 551965"/>
                <a:gd name="connsiteX4" fmla="*/ 5155 w 279482"/>
                <a:gd name="connsiteY4" fmla="*/ 275813 h 551965"/>
                <a:gd name="connsiteX5" fmla="*/ 5154 w 279482"/>
                <a:gd name="connsiteY5" fmla="*/ 0 h 551965"/>
                <a:gd name="connsiteX0" fmla="*/ 5154 w 279482"/>
                <a:gd name="connsiteY0" fmla="*/ 0 h 551965"/>
                <a:gd name="connsiteX1" fmla="*/ 206818 w 279482"/>
                <a:gd name="connsiteY1" fmla="*/ 116820 h 551965"/>
                <a:gd name="connsiteX2" fmla="*/ 279481 w 279482"/>
                <a:gd name="connsiteY2" fmla="*/ 273139 h 551965"/>
                <a:gd name="connsiteX3" fmla="*/ 198989 w 279482"/>
                <a:gd name="connsiteY3" fmla="*/ 448417 h 551965"/>
                <a:gd name="connsiteX4" fmla="*/ 0 w 279482"/>
                <a:gd name="connsiteY4" fmla="*/ 551549 h 551965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3"/>
                <a:gd name="connsiteY0" fmla="*/ 0 h 551724"/>
                <a:gd name="connsiteX1" fmla="*/ 203643 w 279483"/>
                <a:gd name="connsiteY1" fmla="*/ 162858 h 551724"/>
                <a:gd name="connsiteX2" fmla="*/ 202164 w 279483"/>
                <a:gd name="connsiteY2" fmla="*/ 392854 h 551724"/>
                <a:gd name="connsiteX3" fmla="*/ 0 w 279483"/>
                <a:gd name="connsiteY3" fmla="*/ 551549 h 551724"/>
                <a:gd name="connsiteX4" fmla="*/ 5155 w 279483"/>
                <a:gd name="connsiteY4" fmla="*/ 275813 h 551724"/>
                <a:gd name="connsiteX5" fmla="*/ 5154 w 279483"/>
                <a:gd name="connsiteY5" fmla="*/ 0 h 551724"/>
                <a:gd name="connsiteX0" fmla="*/ 5154 w 279483"/>
                <a:gd name="connsiteY0" fmla="*/ 0 h 551724"/>
                <a:gd name="connsiteX1" fmla="*/ 206818 w 279483"/>
                <a:gd name="connsiteY1" fmla="*/ 116820 h 551724"/>
                <a:gd name="connsiteX2" fmla="*/ 279481 w 279483"/>
                <a:gd name="connsiteY2" fmla="*/ 273139 h 551724"/>
                <a:gd name="connsiteX3" fmla="*/ 198989 w 279483"/>
                <a:gd name="connsiteY3" fmla="*/ 448417 h 551724"/>
                <a:gd name="connsiteX4" fmla="*/ 0 w 279483"/>
                <a:gd name="connsiteY4" fmla="*/ 551549 h 551724"/>
                <a:gd name="connsiteX0" fmla="*/ 5154 w 279482"/>
                <a:gd name="connsiteY0" fmla="*/ 0 h 551724"/>
                <a:gd name="connsiteX1" fmla="*/ 203643 w 279482"/>
                <a:gd name="connsiteY1" fmla="*/ 162858 h 551724"/>
                <a:gd name="connsiteX2" fmla="*/ 202164 w 279482"/>
                <a:gd name="connsiteY2" fmla="*/ 392854 h 551724"/>
                <a:gd name="connsiteX3" fmla="*/ 0 w 279482"/>
                <a:gd name="connsiteY3" fmla="*/ 551549 h 551724"/>
                <a:gd name="connsiteX4" fmla="*/ 5155 w 279482"/>
                <a:gd name="connsiteY4" fmla="*/ 275813 h 551724"/>
                <a:gd name="connsiteX5" fmla="*/ 5154 w 279482"/>
                <a:gd name="connsiteY5" fmla="*/ 0 h 551724"/>
                <a:gd name="connsiteX0" fmla="*/ 5154 w 279482"/>
                <a:gd name="connsiteY0" fmla="*/ 0 h 551724"/>
                <a:gd name="connsiteX1" fmla="*/ 206818 w 279482"/>
                <a:gd name="connsiteY1" fmla="*/ 116820 h 551724"/>
                <a:gd name="connsiteX2" fmla="*/ 279481 w 279482"/>
                <a:gd name="connsiteY2" fmla="*/ 273139 h 551724"/>
                <a:gd name="connsiteX3" fmla="*/ 198989 w 279482"/>
                <a:gd name="connsiteY3" fmla="*/ 448417 h 551724"/>
                <a:gd name="connsiteX4" fmla="*/ 0 w 279482"/>
                <a:gd name="connsiteY4" fmla="*/ 551549 h 551724"/>
                <a:gd name="connsiteX0" fmla="*/ 5154 w 279481"/>
                <a:gd name="connsiteY0" fmla="*/ 0 h 551724"/>
                <a:gd name="connsiteX1" fmla="*/ 203643 w 279481"/>
                <a:gd name="connsiteY1" fmla="*/ 162858 h 551724"/>
                <a:gd name="connsiteX2" fmla="*/ 202164 w 279481"/>
                <a:gd name="connsiteY2" fmla="*/ 392854 h 551724"/>
                <a:gd name="connsiteX3" fmla="*/ 0 w 279481"/>
                <a:gd name="connsiteY3" fmla="*/ 551549 h 551724"/>
                <a:gd name="connsiteX4" fmla="*/ 5155 w 279481"/>
                <a:gd name="connsiteY4" fmla="*/ 275813 h 551724"/>
                <a:gd name="connsiteX5" fmla="*/ 5154 w 279481"/>
                <a:gd name="connsiteY5" fmla="*/ 0 h 551724"/>
                <a:gd name="connsiteX0" fmla="*/ 5154 w 279481"/>
                <a:gd name="connsiteY0" fmla="*/ 0 h 551724"/>
                <a:gd name="connsiteX1" fmla="*/ 206818 w 279481"/>
                <a:gd name="connsiteY1" fmla="*/ 116820 h 551724"/>
                <a:gd name="connsiteX2" fmla="*/ 279481 w 279481"/>
                <a:gd name="connsiteY2" fmla="*/ 273139 h 551724"/>
                <a:gd name="connsiteX3" fmla="*/ 198989 w 279481"/>
                <a:gd name="connsiteY3" fmla="*/ 448417 h 551724"/>
                <a:gd name="connsiteX4" fmla="*/ 0 w 279481"/>
                <a:gd name="connsiteY4" fmla="*/ 551549 h 551724"/>
                <a:gd name="connsiteX0" fmla="*/ 5154 w 279481"/>
                <a:gd name="connsiteY0" fmla="*/ 0 h 551724"/>
                <a:gd name="connsiteX1" fmla="*/ 203643 w 279481"/>
                <a:gd name="connsiteY1" fmla="*/ 162858 h 551724"/>
                <a:gd name="connsiteX2" fmla="*/ 202164 w 279481"/>
                <a:gd name="connsiteY2" fmla="*/ 392854 h 551724"/>
                <a:gd name="connsiteX3" fmla="*/ 0 w 279481"/>
                <a:gd name="connsiteY3" fmla="*/ 551549 h 551724"/>
                <a:gd name="connsiteX4" fmla="*/ 5155 w 279481"/>
                <a:gd name="connsiteY4" fmla="*/ 275813 h 551724"/>
                <a:gd name="connsiteX5" fmla="*/ 5154 w 279481"/>
                <a:gd name="connsiteY5" fmla="*/ 0 h 551724"/>
                <a:gd name="connsiteX0" fmla="*/ 5154 w 279481"/>
                <a:gd name="connsiteY0" fmla="*/ 0 h 551724"/>
                <a:gd name="connsiteX1" fmla="*/ 206818 w 279481"/>
                <a:gd name="connsiteY1" fmla="*/ 116820 h 551724"/>
                <a:gd name="connsiteX2" fmla="*/ 279481 w 279481"/>
                <a:gd name="connsiteY2" fmla="*/ 273139 h 551724"/>
                <a:gd name="connsiteX3" fmla="*/ 198989 w 279481"/>
                <a:gd name="connsiteY3" fmla="*/ 448417 h 551724"/>
                <a:gd name="connsiteX4" fmla="*/ 0 w 279481"/>
                <a:gd name="connsiteY4" fmla="*/ 551549 h 55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81" h="551724" stroke="0" extrusionOk="0">
                  <a:moveTo>
                    <a:pt x="5154" y="0"/>
                  </a:moveTo>
                  <a:cubicBezTo>
                    <a:pt x="90842" y="0"/>
                    <a:pt x="168551" y="63759"/>
                    <a:pt x="203643" y="162858"/>
                  </a:cubicBezTo>
                  <a:cubicBezTo>
                    <a:pt x="229593" y="236139"/>
                    <a:pt x="229053" y="320119"/>
                    <a:pt x="202164" y="392854"/>
                  </a:cubicBezTo>
                  <a:cubicBezTo>
                    <a:pt x="165555" y="491885"/>
                    <a:pt x="86247" y="554140"/>
                    <a:pt x="0" y="551549"/>
                  </a:cubicBezTo>
                  <a:cubicBezTo>
                    <a:pt x="1718" y="459637"/>
                    <a:pt x="3437" y="367725"/>
                    <a:pt x="5155" y="275813"/>
                  </a:cubicBezTo>
                  <a:cubicBezTo>
                    <a:pt x="5155" y="183875"/>
                    <a:pt x="5154" y="91938"/>
                    <a:pt x="5154" y="0"/>
                  </a:cubicBezTo>
                  <a:close/>
                </a:path>
                <a:path w="279481" h="551724" fill="none">
                  <a:moveTo>
                    <a:pt x="5154" y="0"/>
                  </a:moveTo>
                  <a:cubicBezTo>
                    <a:pt x="90842" y="0"/>
                    <a:pt x="161097" y="71297"/>
                    <a:pt x="206818" y="116820"/>
                  </a:cubicBezTo>
                  <a:cubicBezTo>
                    <a:pt x="252539" y="162343"/>
                    <a:pt x="276553" y="190356"/>
                    <a:pt x="279481" y="273139"/>
                  </a:cubicBezTo>
                  <a:cubicBezTo>
                    <a:pt x="277648" y="354335"/>
                    <a:pt x="235780" y="401751"/>
                    <a:pt x="198989" y="448417"/>
                  </a:cubicBezTo>
                  <a:cubicBezTo>
                    <a:pt x="125868" y="528398"/>
                    <a:pt x="86247" y="554140"/>
                    <a:pt x="0" y="551549"/>
                  </a:cubicBez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36" name="フリーフォーム 135"/>
            <p:cNvSpPr/>
            <p:nvPr/>
          </p:nvSpPr>
          <p:spPr bwMode="auto">
            <a:xfrm>
              <a:off x="3924300" y="2095500"/>
              <a:ext cx="390583" cy="2192867"/>
            </a:xfrm>
            <a:custGeom>
              <a:avLst/>
              <a:gdLst>
                <a:gd name="connsiteX0" fmla="*/ 0 w 357613"/>
                <a:gd name="connsiteY0" fmla="*/ 0 h 2192867"/>
                <a:gd name="connsiteX1" fmla="*/ 254000 w 357613"/>
                <a:gd name="connsiteY1" fmla="*/ 122767 h 2192867"/>
                <a:gd name="connsiteX2" fmla="*/ 355600 w 357613"/>
                <a:gd name="connsiteY2" fmla="*/ 376767 h 2192867"/>
                <a:gd name="connsiteX3" fmla="*/ 173567 w 357613"/>
                <a:gd name="connsiteY3" fmla="*/ 719667 h 2192867"/>
                <a:gd name="connsiteX4" fmla="*/ 313267 w 357613"/>
                <a:gd name="connsiteY4" fmla="*/ 944033 h 2192867"/>
                <a:gd name="connsiteX5" fmla="*/ 321733 w 357613"/>
                <a:gd name="connsiteY5" fmla="*/ 1223433 h 2192867"/>
                <a:gd name="connsiteX6" fmla="*/ 186267 w 357613"/>
                <a:gd name="connsiteY6" fmla="*/ 1405467 h 2192867"/>
                <a:gd name="connsiteX7" fmla="*/ 325967 w 357613"/>
                <a:gd name="connsiteY7" fmla="*/ 1591733 h 2192867"/>
                <a:gd name="connsiteX8" fmla="*/ 334433 w 357613"/>
                <a:gd name="connsiteY8" fmla="*/ 1909233 h 2192867"/>
                <a:gd name="connsiteX9" fmla="*/ 84667 w 357613"/>
                <a:gd name="connsiteY9" fmla="*/ 2146300 h 2192867"/>
                <a:gd name="connsiteX10" fmla="*/ 84667 w 357613"/>
                <a:gd name="connsiteY10" fmla="*/ 2146300 h 2192867"/>
                <a:gd name="connsiteX11" fmla="*/ 4233 w 357613"/>
                <a:gd name="connsiteY11" fmla="*/ 2192867 h 2192867"/>
                <a:gd name="connsiteX0" fmla="*/ 0 w 422318"/>
                <a:gd name="connsiteY0" fmla="*/ 0 h 2192867"/>
                <a:gd name="connsiteX1" fmla="*/ 254000 w 422318"/>
                <a:gd name="connsiteY1" fmla="*/ 122767 h 2192867"/>
                <a:gd name="connsiteX2" fmla="*/ 355600 w 422318"/>
                <a:gd name="connsiteY2" fmla="*/ 376767 h 2192867"/>
                <a:gd name="connsiteX3" fmla="*/ 173567 w 422318"/>
                <a:gd name="connsiteY3" fmla="*/ 719667 h 2192867"/>
                <a:gd name="connsiteX4" fmla="*/ 313267 w 422318"/>
                <a:gd name="connsiteY4" fmla="*/ 944033 h 2192867"/>
                <a:gd name="connsiteX5" fmla="*/ 321733 w 422318"/>
                <a:gd name="connsiteY5" fmla="*/ 1223433 h 2192867"/>
                <a:gd name="connsiteX6" fmla="*/ 186267 w 422318"/>
                <a:gd name="connsiteY6" fmla="*/ 1405467 h 2192867"/>
                <a:gd name="connsiteX7" fmla="*/ 325967 w 422318"/>
                <a:gd name="connsiteY7" fmla="*/ 1591733 h 2192867"/>
                <a:gd name="connsiteX8" fmla="*/ 422275 w 422318"/>
                <a:gd name="connsiteY8" fmla="*/ 1762125 h 2192867"/>
                <a:gd name="connsiteX9" fmla="*/ 334433 w 422318"/>
                <a:gd name="connsiteY9" fmla="*/ 1909233 h 2192867"/>
                <a:gd name="connsiteX10" fmla="*/ 84667 w 422318"/>
                <a:gd name="connsiteY10" fmla="*/ 2146300 h 2192867"/>
                <a:gd name="connsiteX11" fmla="*/ 84667 w 422318"/>
                <a:gd name="connsiteY11" fmla="*/ 2146300 h 2192867"/>
                <a:gd name="connsiteX12" fmla="*/ 4233 w 422318"/>
                <a:gd name="connsiteY12" fmla="*/ 2192867 h 2192867"/>
                <a:gd name="connsiteX0" fmla="*/ 0 w 422303"/>
                <a:gd name="connsiteY0" fmla="*/ 0 h 2192867"/>
                <a:gd name="connsiteX1" fmla="*/ 254000 w 422303"/>
                <a:gd name="connsiteY1" fmla="*/ 122767 h 2192867"/>
                <a:gd name="connsiteX2" fmla="*/ 355600 w 422303"/>
                <a:gd name="connsiteY2" fmla="*/ 376767 h 2192867"/>
                <a:gd name="connsiteX3" fmla="*/ 173567 w 422303"/>
                <a:gd name="connsiteY3" fmla="*/ 719667 h 2192867"/>
                <a:gd name="connsiteX4" fmla="*/ 313267 w 422303"/>
                <a:gd name="connsiteY4" fmla="*/ 944033 h 2192867"/>
                <a:gd name="connsiteX5" fmla="*/ 321733 w 422303"/>
                <a:gd name="connsiteY5" fmla="*/ 1223433 h 2192867"/>
                <a:gd name="connsiteX6" fmla="*/ 186267 w 422303"/>
                <a:gd name="connsiteY6" fmla="*/ 1405467 h 2192867"/>
                <a:gd name="connsiteX7" fmla="*/ 325967 w 422303"/>
                <a:gd name="connsiteY7" fmla="*/ 1591733 h 2192867"/>
                <a:gd name="connsiteX8" fmla="*/ 422275 w 422303"/>
                <a:gd name="connsiteY8" fmla="*/ 1762125 h 2192867"/>
                <a:gd name="connsiteX9" fmla="*/ 316971 w 422303"/>
                <a:gd name="connsiteY9" fmla="*/ 1969558 h 2192867"/>
                <a:gd name="connsiteX10" fmla="*/ 84667 w 422303"/>
                <a:gd name="connsiteY10" fmla="*/ 2146300 h 2192867"/>
                <a:gd name="connsiteX11" fmla="*/ 84667 w 422303"/>
                <a:gd name="connsiteY11" fmla="*/ 2146300 h 2192867"/>
                <a:gd name="connsiteX12" fmla="*/ 4233 w 422303"/>
                <a:gd name="connsiteY12" fmla="*/ 2192867 h 2192867"/>
                <a:gd name="connsiteX0" fmla="*/ 0 w 422303"/>
                <a:gd name="connsiteY0" fmla="*/ 0 h 2192867"/>
                <a:gd name="connsiteX1" fmla="*/ 254000 w 422303"/>
                <a:gd name="connsiteY1" fmla="*/ 122767 h 2192867"/>
                <a:gd name="connsiteX2" fmla="*/ 355600 w 422303"/>
                <a:gd name="connsiteY2" fmla="*/ 376767 h 2192867"/>
                <a:gd name="connsiteX3" fmla="*/ 173567 w 422303"/>
                <a:gd name="connsiteY3" fmla="*/ 719667 h 2192867"/>
                <a:gd name="connsiteX4" fmla="*/ 313267 w 422303"/>
                <a:gd name="connsiteY4" fmla="*/ 944033 h 2192867"/>
                <a:gd name="connsiteX5" fmla="*/ 321733 w 422303"/>
                <a:gd name="connsiteY5" fmla="*/ 1223433 h 2192867"/>
                <a:gd name="connsiteX6" fmla="*/ 186267 w 422303"/>
                <a:gd name="connsiteY6" fmla="*/ 1405467 h 2192867"/>
                <a:gd name="connsiteX7" fmla="*/ 306917 w 422303"/>
                <a:gd name="connsiteY7" fmla="*/ 1563158 h 2192867"/>
                <a:gd name="connsiteX8" fmla="*/ 422275 w 422303"/>
                <a:gd name="connsiteY8" fmla="*/ 1762125 h 2192867"/>
                <a:gd name="connsiteX9" fmla="*/ 316971 w 422303"/>
                <a:gd name="connsiteY9" fmla="*/ 1969558 h 2192867"/>
                <a:gd name="connsiteX10" fmla="*/ 84667 w 422303"/>
                <a:gd name="connsiteY10" fmla="*/ 2146300 h 2192867"/>
                <a:gd name="connsiteX11" fmla="*/ 84667 w 422303"/>
                <a:gd name="connsiteY11" fmla="*/ 2146300 h 2192867"/>
                <a:gd name="connsiteX12" fmla="*/ 4233 w 422303"/>
                <a:gd name="connsiteY12" fmla="*/ 2192867 h 2192867"/>
                <a:gd name="connsiteX0" fmla="*/ 0 w 390583"/>
                <a:gd name="connsiteY0" fmla="*/ 0 h 2192867"/>
                <a:gd name="connsiteX1" fmla="*/ 254000 w 390583"/>
                <a:gd name="connsiteY1" fmla="*/ 122767 h 2192867"/>
                <a:gd name="connsiteX2" fmla="*/ 355600 w 390583"/>
                <a:gd name="connsiteY2" fmla="*/ 376767 h 2192867"/>
                <a:gd name="connsiteX3" fmla="*/ 173567 w 390583"/>
                <a:gd name="connsiteY3" fmla="*/ 719667 h 2192867"/>
                <a:gd name="connsiteX4" fmla="*/ 313267 w 390583"/>
                <a:gd name="connsiteY4" fmla="*/ 944033 h 2192867"/>
                <a:gd name="connsiteX5" fmla="*/ 321733 w 390583"/>
                <a:gd name="connsiteY5" fmla="*/ 1223433 h 2192867"/>
                <a:gd name="connsiteX6" fmla="*/ 186267 w 390583"/>
                <a:gd name="connsiteY6" fmla="*/ 1405467 h 2192867"/>
                <a:gd name="connsiteX7" fmla="*/ 306917 w 390583"/>
                <a:gd name="connsiteY7" fmla="*/ 1563158 h 2192867"/>
                <a:gd name="connsiteX8" fmla="*/ 390525 w 390583"/>
                <a:gd name="connsiteY8" fmla="*/ 1762125 h 2192867"/>
                <a:gd name="connsiteX9" fmla="*/ 316971 w 390583"/>
                <a:gd name="connsiteY9" fmla="*/ 1969558 h 2192867"/>
                <a:gd name="connsiteX10" fmla="*/ 84667 w 390583"/>
                <a:gd name="connsiteY10" fmla="*/ 2146300 h 2192867"/>
                <a:gd name="connsiteX11" fmla="*/ 84667 w 390583"/>
                <a:gd name="connsiteY11" fmla="*/ 2146300 h 2192867"/>
                <a:gd name="connsiteX12" fmla="*/ 4233 w 390583"/>
                <a:gd name="connsiteY12" fmla="*/ 2192867 h 21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583" h="2192867">
                  <a:moveTo>
                    <a:pt x="0" y="0"/>
                  </a:moveTo>
                  <a:cubicBezTo>
                    <a:pt x="97366" y="29986"/>
                    <a:pt x="194733" y="59973"/>
                    <a:pt x="254000" y="122767"/>
                  </a:cubicBezTo>
                  <a:cubicBezTo>
                    <a:pt x="313267" y="185561"/>
                    <a:pt x="369005" y="277284"/>
                    <a:pt x="355600" y="376767"/>
                  </a:cubicBezTo>
                  <a:cubicBezTo>
                    <a:pt x="342195" y="476250"/>
                    <a:pt x="180622" y="625123"/>
                    <a:pt x="173567" y="719667"/>
                  </a:cubicBezTo>
                  <a:cubicBezTo>
                    <a:pt x="166512" y="814211"/>
                    <a:pt x="288573" y="860072"/>
                    <a:pt x="313267" y="944033"/>
                  </a:cubicBezTo>
                  <a:cubicBezTo>
                    <a:pt x="337961" y="1027994"/>
                    <a:pt x="342900" y="1146527"/>
                    <a:pt x="321733" y="1223433"/>
                  </a:cubicBezTo>
                  <a:cubicBezTo>
                    <a:pt x="300566" y="1300339"/>
                    <a:pt x="188736" y="1348846"/>
                    <a:pt x="186267" y="1405467"/>
                  </a:cubicBezTo>
                  <a:cubicBezTo>
                    <a:pt x="183798" y="1462088"/>
                    <a:pt x="272874" y="1503715"/>
                    <a:pt x="306917" y="1563158"/>
                  </a:cubicBezTo>
                  <a:cubicBezTo>
                    <a:pt x="340960" y="1622601"/>
                    <a:pt x="389114" y="1709208"/>
                    <a:pt x="390525" y="1762125"/>
                  </a:cubicBezTo>
                  <a:cubicBezTo>
                    <a:pt x="391936" y="1815042"/>
                    <a:pt x="367947" y="1905529"/>
                    <a:pt x="316971" y="1969558"/>
                  </a:cubicBezTo>
                  <a:cubicBezTo>
                    <a:pt x="265995" y="2033587"/>
                    <a:pt x="123384" y="2116843"/>
                    <a:pt x="84667" y="2146300"/>
                  </a:cubicBezTo>
                  <a:lnTo>
                    <a:pt x="84667" y="2146300"/>
                  </a:lnTo>
                  <a:lnTo>
                    <a:pt x="4233" y="2192867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38" name="フリーフォーム 137"/>
            <p:cNvSpPr/>
            <p:nvPr/>
          </p:nvSpPr>
          <p:spPr bwMode="auto">
            <a:xfrm>
              <a:off x="3924301" y="2032000"/>
              <a:ext cx="513898" cy="2319103"/>
            </a:xfrm>
            <a:custGeom>
              <a:avLst/>
              <a:gdLst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04800 w 436087"/>
                <a:gd name="connsiteY5" fmla="*/ 1468967 h 2319103"/>
                <a:gd name="connsiteX6" fmla="*/ 410633 w 436087"/>
                <a:gd name="connsiteY6" fmla="*/ 1748367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20675 w 436087"/>
                <a:gd name="connsiteY5" fmla="*/ 1468967 h 2319103"/>
                <a:gd name="connsiteX6" fmla="*/ 410633 w 436087"/>
                <a:gd name="connsiteY6" fmla="*/ 1748367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8407"/>
                <a:gd name="connsiteY0" fmla="*/ 0 h 2319103"/>
                <a:gd name="connsiteX1" fmla="*/ 309033 w 438407"/>
                <a:gd name="connsiteY1" fmla="*/ 110067 h 2319103"/>
                <a:gd name="connsiteX2" fmla="*/ 436033 w 438407"/>
                <a:gd name="connsiteY2" fmla="*/ 431800 h 2319103"/>
                <a:gd name="connsiteX3" fmla="*/ 325967 w 438407"/>
                <a:gd name="connsiteY3" fmla="*/ 728133 h 2319103"/>
                <a:gd name="connsiteX4" fmla="*/ 402167 w 438407"/>
                <a:gd name="connsiteY4" fmla="*/ 1109133 h 2319103"/>
                <a:gd name="connsiteX5" fmla="*/ 320675 w 438407"/>
                <a:gd name="connsiteY5" fmla="*/ 1468967 h 2319103"/>
                <a:gd name="connsiteX6" fmla="*/ 436033 w 438407"/>
                <a:gd name="connsiteY6" fmla="*/ 1808692 h 2319103"/>
                <a:gd name="connsiteX7" fmla="*/ 372533 w 438407"/>
                <a:gd name="connsiteY7" fmla="*/ 2091267 h 2319103"/>
                <a:gd name="connsiteX8" fmla="*/ 84667 w 438407"/>
                <a:gd name="connsiteY8" fmla="*/ 2298700 h 2319103"/>
                <a:gd name="connsiteX9" fmla="*/ 0 w 438407"/>
                <a:gd name="connsiteY9" fmla="*/ 2311400 h 2319103"/>
                <a:gd name="connsiteX10" fmla="*/ 0 w 438407"/>
                <a:gd name="connsiteY10" fmla="*/ 2311400 h 2319103"/>
                <a:gd name="connsiteX0" fmla="*/ 0 w 436087"/>
                <a:gd name="connsiteY0" fmla="*/ 0 h 2319103"/>
                <a:gd name="connsiteX1" fmla="*/ 309033 w 436087"/>
                <a:gd name="connsiteY1" fmla="*/ 110067 h 2319103"/>
                <a:gd name="connsiteX2" fmla="*/ 436033 w 436087"/>
                <a:gd name="connsiteY2" fmla="*/ 431800 h 2319103"/>
                <a:gd name="connsiteX3" fmla="*/ 325967 w 436087"/>
                <a:gd name="connsiteY3" fmla="*/ 728133 h 2319103"/>
                <a:gd name="connsiteX4" fmla="*/ 402167 w 436087"/>
                <a:gd name="connsiteY4" fmla="*/ 1109133 h 2319103"/>
                <a:gd name="connsiteX5" fmla="*/ 320675 w 436087"/>
                <a:gd name="connsiteY5" fmla="*/ 1468967 h 2319103"/>
                <a:gd name="connsiteX6" fmla="*/ 436033 w 436087"/>
                <a:gd name="connsiteY6" fmla="*/ 1808692 h 2319103"/>
                <a:gd name="connsiteX7" fmla="*/ 372533 w 436087"/>
                <a:gd name="connsiteY7" fmla="*/ 2091267 h 2319103"/>
                <a:gd name="connsiteX8" fmla="*/ 84667 w 436087"/>
                <a:gd name="connsiteY8" fmla="*/ 2298700 h 2319103"/>
                <a:gd name="connsiteX9" fmla="*/ 0 w 436087"/>
                <a:gd name="connsiteY9" fmla="*/ 2311400 h 2319103"/>
                <a:gd name="connsiteX10" fmla="*/ 0 w 436087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5967 w 436228"/>
                <a:gd name="connsiteY3" fmla="*/ 728133 h 2319103"/>
                <a:gd name="connsiteX4" fmla="*/ 402167 w 436228"/>
                <a:gd name="connsiteY4" fmla="*/ 1109133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5967 w 436228"/>
                <a:gd name="connsiteY3" fmla="*/ 728133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6033 w 436228"/>
                <a:gd name="connsiteY2" fmla="*/ 431800 h 2319103"/>
                <a:gd name="connsiteX3" fmla="*/ 329142 w 436228"/>
                <a:gd name="connsiteY3" fmla="*/ 788458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436228"/>
                <a:gd name="connsiteY0" fmla="*/ 0 h 2319103"/>
                <a:gd name="connsiteX1" fmla="*/ 309033 w 436228"/>
                <a:gd name="connsiteY1" fmla="*/ 110067 h 2319103"/>
                <a:gd name="connsiteX2" fmla="*/ 432858 w 436228"/>
                <a:gd name="connsiteY2" fmla="*/ 438150 h 2319103"/>
                <a:gd name="connsiteX3" fmla="*/ 329142 w 436228"/>
                <a:gd name="connsiteY3" fmla="*/ 788458 h 2319103"/>
                <a:gd name="connsiteX4" fmla="*/ 424392 w 436228"/>
                <a:gd name="connsiteY4" fmla="*/ 1156758 h 2319103"/>
                <a:gd name="connsiteX5" fmla="*/ 320675 w 436228"/>
                <a:gd name="connsiteY5" fmla="*/ 1468967 h 2319103"/>
                <a:gd name="connsiteX6" fmla="*/ 436033 w 436228"/>
                <a:gd name="connsiteY6" fmla="*/ 1808692 h 2319103"/>
                <a:gd name="connsiteX7" fmla="*/ 340783 w 436228"/>
                <a:gd name="connsiteY7" fmla="*/ 2091267 h 2319103"/>
                <a:gd name="connsiteX8" fmla="*/ 84667 w 436228"/>
                <a:gd name="connsiteY8" fmla="*/ 2298700 h 2319103"/>
                <a:gd name="connsiteX9" fmla="*/ 0 w 436228"/>
                <a:gd name="connsiteY9" fmla="*/ 2311400 h 2319103"/>
                <a:gd name="connsiteX10" fmla="*/ 0 w 436228"/>
                <a:gd name="connsiteY10" fmla="*/ 2311400 h 2319103"/>
                <a:gd name="connsiteX0" fmla="*/ 0 w 513898"/>
                <a:gd name="connsiteY0" fmla="*/ 0 h 2319103"/>
                <a:gd name="connsiteX1" fmla="*/ 309033 w 513898"/>
                <a:gd name="connsiteY1" fmla="*/ 110067 h 2319103"/>
                <a:gd name="connsiteX2" fmla="*/ 432858 w 513898"/>
                <a:gd name="connsiteY2" fmla="*/ 438150 h 2319103"/>
                <a:gd name="connsiteX3" fmla="*/ 329142 w 513898"/>
                <a:gd name="connsiteY3" fmla="*/ 788458 h 2319103"/>
                <a:gd name="connsiteX4" fmla="*/ 424392 w 513898"/>
                <a:gd name="connsiteY4" fmla="*/ 1156758 h 2319103"/>
                <a:gd name="connsiteX5" fmla="*/ 320675 w 513898"/>
                <a:gd name="connsiteY5" fmla="*/ 1468967 h 2319103"/>
                <a:gd name="connsiteX6" fmla="*/ 513820 w 513898"/>
                <a:gd name="connsiteY6" fmla="*/ 1824567 h 2319103"/>
                <a:gd name="connsiteX7" fmla="*/ 340783 w 513898"/>
                <a:gd name="connsiteY7" fmla="*/ 2091267 h 2319103"/>
                <a:gd name="connsiteX8" fmla="*/ 84667 w 513898"/>
                <a:gd name="connsiteY8" fmla="*/ 2298700 h 2319103"/>
                <a:gd name="connsiteX9" fmla="*/ 0 w 513898"/>
                <a:gd name="connsiteY9" fmla="*/ 2311400 h 2319103"/>
                <a:gd name="connsiteX10" fmla="*/ 0 w 513898"/>
                <a:gd name="connsiteY10" fmla="*/ 2311400 h 231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898" h="2319103">
                  <a:moveTo>
                    <a:pt x="0" y="0"/>
                  </a:moveTo>
                  <a:cubicBezTo>
                    <a:pt x="118180" y="19050"/>
                    <a:pt x="236890" y="37042"/>
                    <a:pt x="309033" y="110067"/>
                  </a:cubicBezTo>
                  <a:cubicBezTo>
                    <a:pt x="381176" y="183092"/>
                    <a:pt x="429507" y="325085"/>
                    <a:pt x="432858" y="438150"/>
                  </a:cubicBezTo>
                  <a:cubicBezTo>
                    <a:pt x="436209" y="551215"/>
                    <a:pt x="330553" y="668690"/>
                    <a:pt x="329142" y="788458"/>
                  </a:cubicBezTo>
                  <a:cubicBezTo>
                    <a:pt x="327731" y="908226"/>
                    <a:pt x="425803" y="1043340"/>
                    <a:pt x="424392" y="1156758"/>
                  </a:cubicBezTo>
                  <a:cubicBezTo>
                    <a:pt x="422981" y="1270176"/>
                    <a:pt x="305770" y="1357666"/>
                    <a:pt x="320675" y="1468967"/>
                  </a:cubicBezTo>
                  <a:cubicBezTo>
                    <a:pt x="335580" y="1580268"/>
                    <a:pt x="510469" y="1720850"/>
                    <a:pt x="513820" y="1824567"/>
                  </a:cubicBezTo>
                  <a:cubicBezTo>
                    <a:pt x="517171" y="1928284"/>
                    <a:pt x="412309" y="2012245"/>
                    <a:pt x="340783" y="2091267"/>
                  </a:cubicBezTo>
                  <a:cubicBezTo>
                    <a:pt x="269258" y="2170289"/>
                    <a:pt x="141464" y="2262011"/>
                    <a:pt x="84667" y="2298700"/>
                  </a:cubicBezTo>
                  <a:cubicBezTo>
                    <a:pt x="27870" y="2335389"/>
                    <a:pt x="0" y="2311400"/>
                    <a:pt x="0" y="2311400"/>
                  </a:cubicBezTo>
                  <a:lnTo>
                    <a:pt x="0" y="2311400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41" name="フリーフォーム 140"/>
            <p:cNvSpPr/>
            <p:nvPr/>
          </p:nvSpPr>
          <p:spPr bwMode="auto">
            <a:xfrm>
              <a:off x="4114799" y="1968500"/>
              <a:ext cx="377825" cy="2472267"/>
            </a:xfrm>
            <a:custGeom>
              <a:avLst/>
              <a:gdLst>
                <a:gd name="connsiteX0" fmla="*/ 42344 w 322874"/>
                <a:gd name="connsiteY0" fmla="*/ 0 h 2472267"/>
                <a:gd name="connsiteX1" fmla="*/ 84678 w 322874"/>
                <a:gd name="connsiteY1" fmla="*/ 59267 h 2472267"/>
                <a:gd name="connsiteX2" fmla="*/ 266711 w 322874"/>
                <a:gd name="connsiteY2" fmla="*/ 249767 h 2472267"/>
                <a:gd name="connsiteX3" fmla="*/ 304811 w 322874"/>
                <a:gd name="connsiteY3" fmla="*/ 558800 h 2472267"/>
                <a:gd name="connsiteX4" fmla="*/ 245544 w 322874"/>
                <a:gd name="connsiteY4" fmla="*/ 770467 h 2472267"/>
                <a:gd name="connsiteX5" fmla="*/ 275178 w 322874"/>
                <a:gd name="connsiteY5" fmla="*/ 1109133 h 2472267"/>
                <a:gd name="connsiteX6" fmla="*/ 232844 w 322874"/>
                <a:gd name="connsiteY6" fmla="*/ 1515533 h 2472267"/>
                <a:gd name="connsiteX7" fmla="*/ 317511 w 322874"/>
                <a:gd name="connsiteY7" fmla="*/ 2010833 h 2472267"/>
                <a:gd name="connsiteX8" fmla="*/ 50811 w 322874"/>
                <a:gd name="connsiteY8" fmla="*/ 2374900 h 2472267"/>
                <a:gd name="connsiteX9" fmla="*/ 11 w 322874"/>
                <a:gd name="connsiteY9" fmla="*/ 2472267 h 2472267"/>
                <a:gd name="connsiteX10" fmla="*/ 11 w 322874"/>
                <a:gd name="connsiteY10" fmla="*/ 2472267 h 2472267"/>
                <a:gd name="connsiteX11" fmla="*/ 11 w 322874"/>
                <a:gd name="connsiteY11" fmla="*/ 2459567 h 2472267"/>
                <a:gd name="connsiteX12" fmla="*/ 11 w 322874"/>
                <a:gd name="connsiteY12" fmla="*/ 2459567 h 2472267"/>
                <a:gd name="connsiteX0" fmla="*/ 42344 w 322595"/>
                <a:gd name="connsiteY0" fmla="*/ 0 h 2472267"/>
                <a:gd name="connsiteX1" fmla="*/ 84678 w 322595"/>
                <a:gd name="connsiteY1" fmla="*/ 59267 h 2472267"/>
                <a:gd name="connsiteX2" fmla="*/ 266711 w 322595"/>
                <a:gd name="connsiteY2" fmla="*/ 249767 h 2472267"/>
                <a:gd name="connsiteX3" fmla="*/ 304811 w 322595"/>
                <a:gd name="connsiteY3" fmla="*/ 558800 h 2472267"/>
                <a:gd name="connsiteX4" fmla="*/ 245544 w 322595"/>
                <a:gd name="connsiteY4" fmla="*/ 770467 h 2472267"/>
                <a:gd name="connsiteX5" fmla="*/ 319628 w 322595"/>
                <a:gd name="connsiteY5" fmla="*/ 1201208 h 2472267"/>
                <a:gd name="connsiteX6" fmla="*/ 232844 w 322595"/>
                <a:gd name="connsiteY6" fmla="*/ 1515533 h 2472267"/>
                <a:gd name="connsiteX7" fmla="*/ 317511 w 322595"/>
                <a:gd name="connsiteY7" fmla="*/ 2010833 h 2472267"/>
                <a:gd name="connsiteX8" fmla="*/ 50811 w 322595"/>
                <a:gd name="connsiteY8" fmla="*/ 2374900 h 2472267"/>
                <a:gd name="connsiteX9" fmla="*/ 11 w 322595"/>
                <a:gd name="connsiteY9" fmla="*/ 2472267 h 2472267"/>
                <a:gd name="connsiteX10" fmla="*/ 11 w 322595"/>
                <a:gd name="connsiteY10" fmla="*/ 2472267 h 2472267"/>
                <a:gd name="connsiteX11" fmla="*/ 11 w 322595"/>
                <a:gd name="connsiteY11" fmla="*/ 2459567 h 2472267"/>
                <a:gd name="connsiteX12" fmla="*/ 11 w 322595"/>
                <a:gd name="connsiteY12" fmla="*/ 2459567 h 2472267"/>
                <a:gd name="connsiteX0" fmla="*/ 42344 w 322595"/>
                <a:gd name="connsiteY0" fmla="*/ 0 h 2472267"/>
                <a:gd name="connsiteX1" fmla="*/ 84678 w 322595"/>
                <a:gd name="connsiteY1" fmla="*/ 59267 h 2472267"/>
                <a:gd name="connsiteX2" fmla="*/ 266711 w 322595"/>
                <a:gd name="connsiteY2" fmla="*/ 249767 h 2472267"/>
                <a:gd name="connsiteX3" fmla="*/ 320686 w 322595"/>
                <a:gd name="connsiteY3" fmla="*/ 501650 h 2472267"/>
                <a:gd name="connsiteX4" fmla="*/ 245544 w 322595"/>
                <a:gd name="connsiteY4" fmla="*/ 770467 h 2472267"/>
                <a:gd name="connsiteX5" fmla="*/ 319628 w 322595"/>
                <a:gd name="connsiteY5" fmla="*/ 1201208 h 2472267"/>
                <a:gd name="connsiteX6" fmla="*/ 232844 w 322595"/>
                <a:gd name="connsiteY6" fmla="*/ 1515533 h 2472267"/>
                <a:gd name="connsiteX7" fmla="*/ 317511 w 322595"/>
                <a:gd name="connsiteY7" fmla="*/ 2010833 h 2472267"/>
                <a:gd name="connsiteX8" fmla="*/ 50811 w 322595"/>
                <a:gd name="connsiteY8" fmla="*/ 2374900 h 2472267"/>
                <a:gd name="connsiteX9" fmla="*/ 11 w 322595"/>
                <a:gd name="connsiteY9" fmla="*/ 2472267 h 2472267"/>
                <a:gd name="connsiteX10" fmla="*/ 11 w 322595"/>
                <a:gd name="connsiteY10" fmla="*/ 2472267 h 2472267"/>
                <a:gd name="connsiteX11" fmla="*/ 11 w 322595"/>
                <a:gd name="connsiteY11" fmla="*/ 2459567 h 2472267"/>
                <a:gd name="connsiteX12" fmla="*/ 11 w 322595"/>
                <a:gd name="connsiteY12" fmla="*/ 2459567 h 2472267"/>
                <a:gd name="connsiteX0" fmla="*/ 42386 w 331879"/>
                <a:gd name="connsiteY0" fmla="*/ 0 h 2472267"/>
                <a:gd name="connsiteX1" fmla="*/ 84720 w 331879"/>
                <a:gd name="connsiteY1" fmla="*/ 59267 h 2472267"/>
                <a:gd name="connsiteX2" fmla="*/ 266753 w 331879"/>
                <a:gd name="connsiteY2" fmla="*/ 249767 h 2472267"/>
                <a:gd name="connsiteX3" fmla="*/ 320728 w 331879"/>
                <a:gd name="connsiteY3" fmla="*/ 501650 h 2472267"/>
                <a:gd name="connsiteX4" fmla="*/ 245586 w 331879"/>
                <a:gd name="connsiteY4" fmla="*/ 770467 h 2472267"/>
                <a:gd name="connsiteX5" fmla="*/ 319670 w 331879"/>
                <a:gd name="connsiteY5" fmla="*/ 1201208 h 2472267"/>
                <a:gd name="connsiteX6" fmla="*/ 232886 w 331879"/>
                <a:gd name="connsiteY6" fmla="*/ 1515533 h 2472267"/>
                <a:gd name="connsiteX7" fmla="*/ 327078 w 331879"/>
                <a:gd name="connsiteY7" fmla="*/ 1887008 h 2472267"/>
                <a:gd name="connsiteX8" fmla="*/ 50853 w 331879"/>
                <a:gd name="connsiteY8" fmla="*/ 2374900 h 2472267"/>
                <a:gd name="connsiteX9" fmla="*/ 53 w 331879"/>
                <a:gd name="connsiteY9" fmla="*/ 2472267 h 2472267"/>
                <a:gd name="connsiteX10" fmla="*/ 53 w 331879"/>
                <a:gd name="connsiteY10" fmla="*/ 2472267 h 2472267"/>
                <a:gd name="connsiteX11" fmla="*/ 53 w 331879"/>
                <a:gd name="connsiteY11" fmla="*/ 2459567 h 2472267"/>
                <a:gd name="connsiteX12" fmla="*/ 53 w 331879"/>
                <a:gd name="connsiteY12" fmla="*/ 2459567 h 2472267"/>
                <a:gd name="connsiteX0" fmla="*/ 42386 w 327932"/>
                <a:gd name="connsiteY0" fmla="*/ 0 h 2472267"/>
                <a:gd name="connsiteX1" fmla="*/ 84720 w 327932"/>
                <a:gd name="connsiteY1" fmla="*/ 59267 h 2472267"/>
                <a:gd name="connsiteX2" fmla="*/ 266753 w 327932"/>
                <a:gd name="connsiteY2" fmla="*/ 249767 h 2472267"/>
                <a:gd name="connsiteX3" fmla="*/ 320728 w 327932"/>
                <a:gd name="connsiteY3" fmla="*/ 501650 h 2472267"/>
                <a:gd name="connsiteX4" fmla="*/ 245586 w 327932"/>
                <a:gd name="connsiteY4" fmla="*/ 770467 h 2472267"/>
                <a:gd name="connsiteX5" fmla="*/ 319670 w 327932"/>
                <a:gd name="connsiteY5" fmla="*/ 1201208 h 2472267"/>
                <a:gd name="connsiteX6" fmla="*/ 232886 w 327932"/>
                <a:gd name="connsiteY6" fmla="*/ 1515533 h 2472267"/>
                <a:gd name="connsiteX7" fmla="*/ 327078 w 327932"/>
                <a:gd name="connsiteY7" fmla="*/ 1887008 h 2472267"/>
                <a:gd name="connsiteX8" fmla="*/ 50853 w 327932"/>
                <a:gd name="connsiteY8" fmla="*/ 2374900 h 2472267"/>
                <a:gd name="connsiteX9" fmla="*/ 53 w 327932"/>
                <a:gd name="connsiteY9" fmla="*/ 2472267 h 2472267"/>
                <a:gd name="connsiteX10" fmla="*/ 53 w 327932"/>
                <a:gd name="connsiteY10" fmla="*/ 2472267 h 2472267"/>
                <a:gd name="connsiteX11" fmla="*/ 53 w 327932"/>
                <a:gd name="connsiteY11" fmla="*/ 2459567 h 2472267"/>
                <a:gd name="connsiteX12" fmla="*/ 53 w 327932"/>
                <a:gd name="connsiteY12" fmla="*/ 2459567 h 2472267"/>
                <a:gd name="connsiteX0" fmla="*/ 42333 w 327025"/>
                <a:gd name="connsiteY0" fmla="*/ 0 h 2472267"/>
                <a:gd name="connsiteX1" fmla="*/ 84667 w 327025"/>
                <a:gd name="connsiteY1" fmla="*/ 59267 h 2472267"/>
                <a:gd name="connsiteX2" fmla="*/ 266700 w 327025"/>
                <a:gd name="connsiteY2" fmla="*/ 249767 h 2472267"/>
                <a:gd name="connsiteX3" fmla="*/ 320675 w 327025"/>
                <a:gd name="connsiteY3" fmla="*/ 501650 h 2472267"/>
                <a:gd name="connsiteX4" fmla="*/ 245533 w 327025"/>
                <a:gd name="connsiteY4" fmla="*/ 770467 h 2472267"/>
                <a:gd name="connsiteX5" fmla="*/ 319617 w 327025"/>
                <a:gd name="connsiteY5" fmla="*/ 1201208 h 2472267"/>
                <a:gd name="connsiteX6" fmla="*/ 232833 w 327025"/>
                <a:gd name="connsiteY6" fmla="*/ 1515533 h 2472267"/>
                <a:gd name="connsiteX7" fmla="*/ 327025 w 327025"/>
                <a:gd name="connsiteY7" fmla="*/ 1887008 h 2472267"/>
                <a:gd name="connsiteX8" fmla="*/ 231776 w 327025"/>
                <a:gd name="connsiteY8" fmla="*/ 2178050 h 2472267"/>
                <a:gd name="connsiteX9" fmla="*/ 50800 w 327025"/>
                <a:gd name="connsiteY9" fmla="*/ 2374900 h 2472267"/>
                <a:gd name="connsiteX10" fmla="*/ 0 w 327025"/>
                <a:gd name="connsiteY10" fmla="*/ 2472267 h 2472267"/>
                <a:gd name="connsiteX11" fmla="*/ 0 w 327025"/>
                <a:gd name="connsiteY11" fmla="*/ 2472267 h 2472267"/>
                <a:gd name="connsiteX12" fmla="*/ 0 w 327025"/>
                <a:gd name="connsiteY12" fmla="*/ 2459567 h 2472267"/>
                <a:gd name="connsiteX13" fmla="*/ 0 w 327025"/>
                <a:gd name="connsiteY13" fmla="*/ 2459567 h 2472267"/>
                <a:gd name="connsiteX0" fmla="*/ 42333 w 377825"/>
                <a:gd name="connsiteY0" fmla="*/ 0 h 2472267"/>
                <a:gd name="connsiteX1" fmla="*/ 84667 w 377825"/>
                <a:gd name="connsiteY1" fmla="*/ 59267 h 2472267"/>
                <a:gd name="connsiteX2" fmla="*/ 266700 w 377825"/>
                <a:gd name="connsiteY2" fmla="*/ 249767 h 2472267"/>
                <a:gd name="connsiteX3" fmla="*/ 320675 w 377825"/>
                <a:gd name="connsiteY3" fmla="*/ 501650 h 2472267"/>
                <a:gd name="connsiteX4" fmla="*/ 245533 w 377825"/>
                <a:gd name="connsiteY4" fmla="*/ 770467 h 2472267"/>
                <a:gd name="connsiteX5" fmla="*/ 319617 w 377825"/>
                <a:gd name="connsiteY5" fmla="*/ 1201208 h 2472267"/>
                <a:gd name="connsiteX6" fmla="*/ 232833 w 377825"/>
                <a:gd name="connsiteY6" fmla="*/ 1515533 h 2472267"/>
                <a:gd name="connsiteX7" fmla="*/ 377825 w 377825"/>
                <a:gd name="connsiteY7" fmla="*/ 1890183 h 2472267"/>
                <a:gd name="connsiteX8" fmla="*/ 231776 w 377825"/>
                <a:gd name="connsiteY8" fmla="*/ 2178050 h 2472267"/>
                <a:gd name="connsiteX9" fmla="*/ 50800 w 377825"/>
                <a:gd name="connsiteY9" fmla="*/ 2374900 h 2472267"/>
                <a:gd name="connsiteX10" fmla="*/ 0 w 377825"/>
                <a:gd name="connsiteY10" fmla="*/ 2472267 h 2472267"/>
                <a:gd name="connsiteX11" fmla="*/ 0 w 377825"/>
                <a:gd name="connsiteY11" fmla="*/ 2472267 h 2472267"/>
                <a:gd name="connsiteX12" fmla="*/ 0 w 377825"/>
                <a:gd name="connsiteY12" fmla="*/ 2459567 h 2472267"/>
                <a:gd name="connsiteX13" fmla="*/ 0 w 377825"/>
                <a:gd name="connsiteY13" fmla="*/ 24595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25" h="2472267">
                  <a:moveTo>
                    <a:pt x="42333" y="0"/>
                  </a:moveTo>
                  <a:cubicBezTo>
                    <a:pt x="44803" y="8819"/>
                    <a:pt x="47273" y="17639"/>
                    <a:pt x="84667" y="59267"/>
                  </a:cubicBezTo>
                  <a:cubicBezTo>
                    <a:pt x="122061" y="100895"/>
                    <a:pt x="227365" y="176037"/>
                    <a:pt x="266700" y="249767"/>
                  </a:cubicBezTo>
                  <a:cubicBezTo>
                    <a:pt x="306035" y="323497"/>
                    <a:pt x="324203" y="414867"/>
                    <a:pt x="320675" y="501650"/>
                  </a:cubicBezTo>
                  <a:cubicBezTo>
                    <a:pt x="317147" y="588433"/>
                    <a:pt x="245709" y="653874"/>
                    <a:pt x="245533" y="770467"/>
                  </a:cubicBezTo>
                  <a:cubicBezTo>
                    <a:pt x="245357" y="887060"/>
                    <a:pt x="321734" y="1077030"/>
                    <a:pt x="319617" y="1201208"/>
                  </a:cubicBezTo>
                  <a:cubicBezTo>
                    <a:pt x="317500" y="1325386"/>
                    <a:pt x="223132" y="1400704"/>
                    <a:pt x="232833" y="1515533"/>
                  </a:cubicBezTo>
                  <a:cubicBezTo>
                    <a:pt x="242534" y="1630362"/>
                    <a:pt x="378001" y="1779764"/>
                    <a:pt x="377825" y="1890183"/>
                  </a:cubicBezTo>
                  <a:cubicBezTo>
                    <a:pt x="377649" y="2000603"/>
                    <a:pt x="277814" y="2096735"/>
                    <a:pt x="231776" y="2178050"/>
                  </a:cubicBezTo>
                  <a:cubicBezTo>
                    <a:pt x="185738" y="2259365"/>
                    <a:pt x="89429" y="2325864"/>
                    <a:pt x="50800" y="2374900"/>
                  </a:cubicBezTo>
                  <a:cubicBezTo>
                    <a:pt x="12171" y="2423936"/>
                    <a:pt x="0" y="2472267"/>
                    <a:pt x="0" y="2472267"/>
                  </a:cubicBezTo>
                  <a:lnTo>
                    <a:pt x="0" y="2472267"/>
                  </a:lnTo>
                  <a:lnTo>
                    <a:pt x="0" y="2459567"/>
                  </a:lnTo>
                  <a:lnTo>
                    <a:pt x="0" y="2459567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42" name="フリーフォーム 141"/>
            <p:cNvSpPr/>
            <p:nvPr/>
          </p:nvSpPr>
          <p:spPr bwMode="auto">
            <a:xfrm>
              <a:off x="4248495" y="1968500"/>
              <a:ext cx="288067" cy="2455843"/>
            </a:xfrm>
            <a:custGeom>
              <a:avLst/>
              <a:gdLst>
                <a:gd name="connsiteX0" fmla="*/ 76888 w 266340"/>
                <a:gd name="connsiteY0" fmla="*/ 0 h 2455333"/>
                <a:gd name="connsiteX1" fmla="*/ 212354 w 266340"/>
                <a:gd name="connsiteY1" fmla="*/ 254000 h 2455333"/>
                <a:gd name="connsiteX2" fmla="*/ 237754 w 266340"/>
                <a:gd name="connsiteY2" fmla="*/ 457200 h 2455333"/>
                <a:gd name="connsiteX3" fmla="*/ 178488 w 266340"/>
                <a:gd name="connsiteY3" fmla="*/ 812800 h 2455333"/>
                <a:gd name="connsiteX4" fmla="*/ 195421 w 266340"/>
                <a:gd name="connsiteY4" fmla="*/ 1151467 h 2455333"/>
                <a:gd name="connsiteX5" fmla="*/ 170021 w 266340"/>
                <a:gd name="connsiteY5" fmla="*/ 1473200 h 2455333"/>
                <a:gd name="connsiteX6" fmla="*/ 263154 w 266340"/>
                <a:gd name="connsiteY6" fmla="*/ 1976967 h 2455333"/>
                <a:gd name="connsiteX7" fmla="*/ 34554 w 266340"/>
                <a:gd name="connsiteY7" fmla="*/ 2374900 h 2455333"/>
                <a:gd name="connsiteX8" fmla="*/ 4921 w 266340"/>
                <a:gd name="connsiteY8" fmla="*/ 2455333 h 2455333"/>
                <a:gd name="connsiteX0" fmla="*/ 76888 w 277986"/>
                <a:gd name="connsiteY0" fmla="*/ 0 h 2455333"/>
                <a:gd name="connsiteX1" fmla="*/ 212354 w 277986"/>
                <a:gd name="connsiteY1" fmla="*/ 254000 h 2455333"/>
                <a:gd name="connsiteX2" fmla="*/ 237754 w 277986"/>
                <a:gd name="connsiteY2" fmla="*/ 457200 h 2455333"/>
                <a:gd name="connsiteX3" fmla="*/ 178488 w 277986"/>
                <a:gd name="connsiteY3" fmla="*/ 812800 h 2455333"/>
                <a:gd name="connsiteX4" fmla="*/ 277971 w 277986"/>
                <a:gd name="connsiteY4" fmla="*/ 1151467 h 2455333"/>
                <a:gd name="connsiteX5" fmla="*/ 170021 w 277986"/>
                <a:gd name="connsiteY5" fmla="*/ 1473200 h 2455333"/>
                <a:gd name="connsiteX6" fmla="*/ 263154 w 277986"/>
                <a:gd name="connsiteY6" fmla="*/ 1976967 h 2455333"/>
                <a:gd name="connsiteX7" fmla="*/ 34554 w 277986"/>
                <a:gd name="connsiteY7" fmla="*/ 2374900 h 2455333"/>
                <a:gd name="connsiteX8" fmla="*/ 4921 w 277986"/>
                <a:gd name="connsiteY8" fmla="*/ 2455333 h 2455333"/>
                <a:gd name="connsiteX0" fmla="*/ 76888 w 278637"/>
                <a:gd name="connsiteY0" fmla="*/ 0 h 2455333"/>
                <a:gd name="connsiteX1" fmla="*/ 212354 w 278637"/>
                <a:gd name="connsiteY1" fmla="*/ 254000 h 2455333"/>
                <a:gd name="connsiteX2" fmla="*/ 237754 w 278637"/>
                <a:gd name="connsiteY2" fmla="*/ 457200 h 2455333"/>
                <a:gd name="connsiteX3" fmla="*/ 216588 w 278637"/>
                <a:gd name="connsiteY3" fmla="*/ 751417 h 2455333"/>
                <a:gd name="connsiteX4" fmla="*/ 277971 w 278637"/>
                <a:gd name="connsiteY4" fmla="*/ 1151467 h 2455333"/>
                <a:gd name="connsiteX5" fmla="*/ 170021 w 278637"/>
                <a:gd name="connsiteY5" fmla="*/ 1473200 h 2455333"/>
                <a:gd name="connsiteX6" fmla="*/ 263154 w 278637"/>
                <a:gd name="connsiteY6" fmla="*/ 1976967 h 2455333"/>
                <a:gd name="connsiteX7" fmla="*/ 34554 w 278637"/>
                <a:gd name="connsiteY7" fmla="*/ 2374900 h 2455333"/>
                <a:gd name="connsiteX8" fmla="*/ 4921 w 278637"/>
                <a:gd name="connsiteY8" fmla="*/ 2455333 h 2455333"/>
                <a:gd name="connsiteX0" fmla="*/ 76888 w 278048"/>
                <a:gd name="connsiteY0" fmla="*/ 0 h 2455333"/>
                <a:gd name="connsiteX1" fmla="*/ 212354 w 278048"/>
                <a:gd name="connsiteY1" fmla="*/ 254000 h 2455333"/>
                <a:gd name="connsiteX2" fmla="*/ 237754 w 278048"/>
                <a:gd name="connsiteY2" fmla="*/ 457200 h 2455333"/>
                <a:gd name="connsiteX3" fmla="*/ 216588 w 278048"/>
                <a:gd name="connsiteY3" fmla="*/ 751417 h 2455333"/>
                <a:gd name="connsiteX4" fmla="*/ 277971 w 278048"/>
                <a:gd name="connsiteY4" fmla="*/ 1151467 h 2455333"/>
                <a:gd name="connsiteX5" fmla="*/ 201771 w 278048"/>
                <a:gd name="connsiteY5" fmla="*/ 1502833 h 2455333"/>
                <a:gd name="connsiteX6" fmla="*/ 263154 w 278048"/>
                <a:gd name="connsiteY6" fmla="*/ 1976967 h 2455333"/>
                <a:gd name="connsiteX7" fmla="*/ 34554 w 278048"/>
                <a:gd name="connsiteY7" fmla="*/ 2374900 h 2455333"/>
                <a:gd name="connsiteX8" fmla="*/ 4921 w 278048"/>
                <a:gd name="connsiteY8" fmla="*/ 2455333 h 2455333"/>
                <a:gd name="connsiteX0" fmla="*/ 76888 w 278041"/>
                <a:gd name="connsiteY0" fmla="*/ 0 h 2455333"/>
                <a:gd name="connsiteX1" fmla="*/ 212354 w 278041"/>
                <a:gd name="connsiteY1" fmla="*/ 254000 h 2455333"/>
                <a:gd name="connsiteX2" fmla="*/ 272679 w 278041"/>
                <a:gd name="connsiteY2" fmla="*/ 517525 h 2455333"/>
                <a:gd name="connsiteX3" fmla="*/ 216588 w 278041"/>
                <a:gd name="connsiteY3" fmla="*/ 751417 h 2455333"/>
                <a:gd name="connsiteX4" fmla="*/ 277971 w 278041"/>
                <a:gd name="connsiteY4" fmla="*/ 1151467 h 2455333"/>
                <a:gd name="connsiteX5" fmla="*/ 201771 w 278041"/>
                <a:gd name="connsiteY5" fmla="*/ 1502833 h 2455333"/>
                <a:gd name="connsiteX6" fmla="*/ 263154 w 278041"/>
                <a:gd name="connsiteY6" fmla="*/ 1976967 h 2455333"/>
                <a:gd name="connsiteX7" fmla="*/ 34554 w 278041"/>
                <a:gd name="connsiteY7" fmla="*/ 2374900 h 2455333"/>
                <a:gd name="connsiteX8" fmla="*/ 4921 w 278041"/>
                <a:gd name="connsiteY8" fmla="*/ 2455333 h 2455333"/>
                <a:gd name="connsiteX0" fmla="*/ 76888 w 278041"/>
                <a:gd name="connsiteY0" fmla="*/ 0 h 2455333"/>
                <a:gd name="connsiteX1" fmla="*/ 212354 w 278041"/>
                <a:gd name="connsiteY1" fmla="*/ 250825 h 2455333"/>
                <a:gd name="connsiteX2" fmla="*/ 272679 w 278041"/>
                <a:gd name="connsiteY2" fmla="*/ 517525 h 2455333"/>
                <a:gd name="connsiteX3" fmla="*/ 216588 w 278041"/>
                <a:gd name="connsiteY3" fmla="*/ 751417 h 2455333"/>
                <a:gd name="connsiteX4" fmla="*/ 277971 w 278041"/>
                <a:gd name="connsiteY4" fmla="*/ 1151467 h 2455333"/>
                <a:gd name="connsiteX5" fmla="*/ 201771 w 278041"/>
                <a:gd name="connsiteY5" fmla="*/ 1502833 h 2455333"/>
                <a:gd name="connsiteX6" fmla="*/ 263154 w 278041"/>
                <a:gd name="connsiteY6" fmla="*/ 1976967 h 2455333"/>
                <a:gd name="connsiteX7" fmla="*/ 34554 w 278041"/>
                <a:gd name="connsiteY7" fmla="*/ 2374900 h 2455333"/>
                <a:gd name="connsiteX8" fmla="*/ 4921 w 278041"/>
                <a:gd name="connsiteY8" fmla="*/ 2455333 h 2455333"/>
                <a:gd name="connsiteX0" fmla="*/ 77970 w 292516"/>
                <a:gd name="connsiteY0" fmla="*/ 0 h 2455843"/>
                <a:gd name="connsiteX1" fmla="*/ 213436 w 292516"/>
                <a:gd name="connsiteY1" fmla="*/ 250825 h 2455843"/>
                <a:gd name="connsiteX2" fmla="*/ 273761 w 292516"/>
                <a:gd name="connsiteY2" fmla="*/ 517525 h 2455843"/>
                <a:gd name="connsiteX3" fmla="*/ 217670 w 292516"/>
                <a:gd name="connsiteY3" fmla="*/ 751417 h 2455843"/>
                <a:gd name="connsiteX4" fmla="*/ 279053 w 292516"/>
                <a:gd name="connsiteY4" fmla="*/ 1151467 h 2455843"/>
                <a:gd name="connsiteX5" fmla="*/ 202853 w 292516"/>
                <a:gd name="connsiteY5" fmla="*/ 1502833 h 2455843"/>
                <a:gd name="connsiteX6" fmla="*/ 288049 w 292516"/>
                <a:gd name="connsiteY6" fmla="*/ 1892829 h 2455843"/>
                <a:gd name="connsiteX7" fmla="*/ 35636 w 292516"/>
                <a:gd name="connsiteY7" fmla="*/ 2374900 h 2455843"/>
                <a:gd name="connsiteX8" fmla="*/ 6003 w 292516"/>
                <a:gd name="connsiteY8" fmla="*/ 2455333 h 2455843"/>
                <a:gd name="connsiteX0" fmla="*/ 77970 w 289088"/>
                <a:gd name="connsiteY0" fmla="*/ 0 h 2455843"/>
                <a:gd name="connsiteX1" fmla="*/ 213436 w 289088"/>
                <a:gd name="connsiteY1" fmla="*/ 250825 h 2455843"/>
                <a:gd name="connsiteX2" fmla="*/ 273761 w 289088"/>
                <a:gd name="connsiteY2" fmla="*/ 517525 h 2455843"/>
                <a:gd name="connsiteX3" fmla="*/ 217670 w 289088"/>
                <a:gd name="connsiteY3" fmla="*/ 751417 h 2455843"/>
                <a:gd name="connsiteX4" fmla="*/ 279053 w 289088"/>
                <a:gd name="connsiteY4" fmla="*/ 1151467 h 2455843"/>
                <a:gd name="connsiteX5" fmla="*/ 202853 w 289088"/>
                <a:gd name="connsiteY5" fmla="*/ 1502833 h 2455843"/>
                <a:gd name="connsiteX6" fmla="*/ 288049 w 289088"/>
                <a:gd name="connsiteY6" fmla="*/ 1892829 h 2455843"/>
                <a:gd name="connsiteX7" fmla="*/ 35636 w 289088"/>
                <a:gd name="connsiteY7" fmla="*/ 2374900 h 2455843"/>
                <a:gd name="connsiteX8" fmla="*/ 6003 w 289088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73761 w 288067"/>
                <a:gd name="connsiteY2" fmla="*/ 517525 h 2455843"/>
                <a:gd name="connsiteX3" fmla="*/ 217670 w 288067"/>
                <a:gd name="connsiteY3" fmla="*/ 751417 h 2455843"/>
                <a:gd name="connsiteX4" fmla="*/ 279053 w 288067"/>
                <a:gd name="connsiteY4" fmla="*/ 1151467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73761 w 288067"/>
                <a:gd name="connsiteY2" fmla="*/ 517525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68999 w 288067"/>
                <a:gd name="connsiteY2" fmla="*/ 473075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  <a:gd name="connsiteX0" fmla="*/ 77970 w 288067"/>
                <a:gd name="connsiteY0" fmla="*/ 0 h 2455843"/>
                <a:gd name="connsiteX1" fmla="*/ 213436 w 288067"/>
                <a:gd name="connsiteY1" fmla="*/ 250825 h 2455843"/>
                <a:gd name="connsiteX2" fmla="*/ 265824 w 288067"/>
                <a:gd name="connsiteY2" fmla="*/ 496888 h 2455843"/>
                <a:gd name="connsiteX3" fmla="*/ 217670 w 288067"/>
                <a:gd name="connsiteY3" fmla="*/ 751417 h 2455843"/>
                <a:gd name="connsiteX4" fmla="*/ 258416 w 288067"/>
                <a:gd name="connsiteY4" fmla="*/ 1192742 h 2455843"/>
                <a:gd name="connsiteX5" fmla="*/ 202853 w 288067"/>
                <a:gd name="connsiteY5" fmla="*/ 1502833 h 2455843"/>
                <a:gd name="connsiteX6" fmla="*/ 288049 w 288067"/>
                <a:gd name="connsiteY6" fmla="*/ 1892829 h 2455843"/>
                <a:gd name="connsiteX7" fmla="*/ 35636 w 288067"/>
                <a:gd name="connsiteY7" fmla="*/ 2374900 h 2455843"/>
                <a:gd name="connsiteX8" fmla="*/ 6003 w 288067"/>
                <a:gd name="connsiteY8" fmla="*/ 2455333 h 24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67" h="2455843">
                  <a:moveTo>
                    <a:pt x="77970" y="0"/>
                  </a:moveTo>
                  <a:cubicBezTo>
                    <a:pt x="132297" y="88900"/>
                    <a:pt x="182127" y="168010"/>
                    <a:pt x="213436" y="250825"/>
                  </a:cubicBezTo>
                  <a:cubicBezTo>
                    <a:pt x="244745" y="333640"/>
                    <a:pt x="265118" y="413456"/>
                    <a:pt x="265824" y="496888"/>
                  </a:cubicBezTo>
                  <a:cubicBezTo>
                    <a:pt x="266530" y="580320"/>
                    <a:pt x="218905" y="635441"/>
                    <a:pt x="217670" y="751417"/>
                  </a:cubicBezTo>
                  <a:cubicBezTo>
                    <a:pt x="216435" y="867393"/>
                    <a:pt x="260886" y="1067506"/>
                    <a:pt x="258416" y="1192742"/>
                  </a:cubicBezTo>
                  <a:cubicBezTo>
                    <a:pt x="255947" y="1317978"/>
                    <a:pt x="197914" y="1386152"/>
                    <a:pt x="202853" y="1502833"/>
                  </a:cubicBezTo>
                  <a:cubicBezTo>
                    <a:pt x="207792" y="1619514"/>
                    <a:pt x="285756" y="1728436"/>
                    <a:pt x="288049" y="1892829"/>
                  </a:cubicBezTo>
                  <a:cubicBezTo>
                    <a:pt x="290342" y="2057222"/>
                    <a:pt x="82644" y="2281149"/>
                    <a:pt x="35636" y="2374900"/>
                  </a:cubicBezTo>
                  <a:cubicBezTo>
                    <a:pt x="-11372" y="2468651"/>
                    <a:pt x="-700" y="2454980"/>
                    <a:pt x="6003" y="2455333"/>
                  </a:cubicBez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62" name="右矢印 161"/>
          <p:cNvSpPr/>
          <p:nvPr/>
        </p:nvSpPr>
        <p:spPr bwMode="auto">
          <a:xfrm>
            <a:off x="3776430" y="4276380"/>
            <a:ext cx="313900" cy="335593"/>
          </a:xfrm>
          <a:prstGeom prst="rightArrow">
            <a:avLst/>
          </a:prstGeom>
          <a:solidFill>
            <a:srgbClr val="7030A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3" name="右矢印 162"/>
          <p:cNvSpPr/>
          <p:nvPr/>
        </p:nvSpPr>
        <p:spPr bwMode="auto">
          <a:xfrm>
            <a:off x="3769824" y="2940555"/>
            <a:ext cx="164427" cy="335593"/>
          </a:xfrm>
          <a:prstGeom prst="rightArrow">
            <a:avLst/>
          </a:prstGeom>
          <a:solidFill>
            <a:srgbClr val="7030A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4" name="右矢印 163"/>
          <p:cNvSpPr/>
          <p:nvPr/>
        </p:nvSpPr>
        <p:spPr bwMode="auto">
          <a:xfrm flipH="1">
            <a:off x="4370621" y="4270164"/>
            <a:ext cx="313900" cy="335593"/>
          </a:xfrm>
          <a:prstGeom prst="rightArrow">
            <a:avLst/>
          </a:prstGeom>
          <a:solidFill>
            <a:srgbClr val="7030A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5" name="右矢印 164"/>
          <p:cNvSpPr/>
          <p:nvPr/>
        </p:nvSpPr>
        <p:spPr bwMode="auto">
          <a:xfrm flipH="1">
            <a:off x="4482884" y="2948306"/>
            <a:ext cx="170818" cy="335593"/>
          </a:xfrm>
          <a:prstGeom prst="rightArrow">
            <a:avLst/>
          </a:prstGeom>
          <a:solidFill>
            <a:srgbClr val="7030A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6" name="楕円 165"/>
          <p:cNvSpPr/>
          <p:nvPr/>
        </p:nvSpPr>
        <p:spPr bwMode="auto">
          <a:xfrm>
            <a:off x="4028616" y="2950885"/>
            <a:ext cx="343922" cy="33301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7" name="楕円 166"/>
          <p:cNvSpPr/>
          <p:nvPr/>
        </p:nvSpPr>
        <p:spPr bwMode="auto">
          <a:xfrm>
            <a:off x="4028616" y="4272071"/>
            <a:ext cx="343922" cy="33301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8" name="線吹き出し 1 167"/>
          <p:cNvSpPr/>
          <p:nvPr/>
        </p:nvSpPr>
        <p:spPr bwMode="auto">
          <a:xfrm>
            <a:off x="2865686" y="1781523"/>
            <a:ext cx="2325860" cy="323852"/>
          </a:xfrm>
          <a:prstGeom prst="callout1">
            <a:avLst>
              <a:gd name="adj1" fmla="val 106246"/>
              <a:gd name="adj2" fmla="val 48363"/>
              <a:gd name="adj3" fmla="val 332442"/>
              <a:gd name="adj4" fmla="val 54501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Increased Density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9" name="線吹き出し 1 168"/>
          <p:cNvSpPr/>
          <p:nvPr/>
        </p:nvSpPr>
        <p:spPr bwMode="auto">
          <a:xfrm>
            <a:off x="2294460" y="5777893"/>
            <a:ext cx="4154677" cy="638885"/>
          </a:xfrm>
          <a:prstGeom prst="callout1">
            <a:avLst>
              <a:gd name="adj1" fmla="val 4831"/>
              <a:gd name="adj2" fmla="val 47810"/>
              <a:gd name="adj3" fmla="val -167322"/>
              <a:gd name="adj4" fmla="val 45701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Increment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of density depend on current of each coil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2259034" y="2733868"/>
            <a:ext cx="80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[AT]</a:t>
            </a:r>
            <a:endParaRPr kumimoji="0" lang="ja-JP" alt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5280471" y="2922506"/>
            <a:ext cx="80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[AT]</a:t>
            </a:r>
            <a:endParaRPr kumimoji="0" lang="ja-JP" alt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5299732" y="3583135"/>
            <a:ext cx="80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[AT]</a:t>
            </a:r>
            <a:endParaRPr kumimoji="0" lang="ja-JP" alt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5313399" y="4261357"/>
            <a:ext cx="107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X+α [AT]</a:t>
            </a:r>
            <a:endParaRPr kumimoji="0" lang="ja-JP" alt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7" name="右矢印 206"/>
          <p:cNvSpPr/>
          <p:nvPr/>
        </p:nvSpPr>
        <p:spPr bwMode="auto">
          <a:xfrm rot="2047379">
            <a:off x="2348679" y="4533449"/>
            <a:ext cx="528183" cy="318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8" name="右矢印 207"/>
          <p:cNvSpPr/>
          <p:nvPr/>
        </p:nvSpPr>
        <p:spPr bwMode="auto">
          <a:xfrm rot="19624954">
            <a:off x="6072012" y="3926391"/>
            <a:ext cx="528183" cy="318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grpSp>
        <p:nvGrpSpPr>
          <p:cNvPr id="241" name="グループ化 240"/>
          <p:cNvGrpSpPr/>
          <p:nvPr/>
        </p:nvGrpSpPr>
        <p:grpSpPr>
          <a:xfrm>
            <a:off x="7436524" y="1397507"/>
            <a:ext cx="376011" cy="2297750"/>
            <a:chOff x="7436524" y="1397507"/>
            <a:chExt cx="376011" cy="2297750"/>
          </a:xfrm>
        </p:grpSpPr>
        <p:sp>
          <p:nvSpPr>
            <p:cNvPr id="209" name="右矢印 208"/>
            <p:cNvSpPr/>
            <p:nvPr/>
          </p:nvSpPr>
          <p:spPr bwMode="auto">
            <a:xfrm>
              <a:off x="7441789" y="1397507"/>
              <a:ext cx="131931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0" name="右矢印 209"/>
            <p:cNvSpPr/>
            <p:nvPr/>
          </p:nvSpPr>
          <p:spPr bwMode="auto">
            <a:xfrm>
              <a:off x="7440356" y="1658904"/>
              <a:ext cx="156426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1" name="右矢印 210"/>
            <p:cNvSpPr/>
            <p:nvPr/>
          </p:nvSpPr>
          <p:spPr bwMode="auto">
            <a:xfrm>
              <a:off x="7440343" y="1908713"/>
              <a:ext cx="176744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2" name="右矢印 211"/>
            <p:cNvSpPr/>
            <p:nvPr/>
          </p:nvSpPr>
          <p:spPr bwMode="auto">
            <a:xfrm>
              <a:off x="7436524" y="2154748"/>
              <a:ext cx="213980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3" name="右矢印 212"/>
            <p:cNvSpPr/>
            <p:nvPr/>
          </p:nvSpPr>
          <p:spPr bwMode="auto">
            <a:xfrm>
              <a:off x="7440929" y="2416813"/>
              <a:ext cx="249575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4" name="右矢印 213"/>
            <p:cNvSpPr/>
            <p:nvPr/>
          </p:nvSpPr>
          <p:spPr bwMode="auto">
            <a:xfrm>
              <a:off x="7440929" y="2664433"/>
              <a:ext cx="273308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5" name="右矢印 214"/>
            <p:cNvSpPr/>
            <p:nvPr/>
          </p:nvSpPr>
          <p:spPr bwMode="auto">
            <a:xfrm>
              <a:off x="7447443" y="2941930"/>
              <a:ext cx="304227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6" name="右矢印 215"/>
            <p:cNvSpPr/>
            <p:nvPr/>
          </p:nvSpPr>
          <p:spPr bwMode="auto">
            <a:xfrm>
              <a:off x="7444476" y="3180690"/>
              <a:ext cx="336249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7" name="右矢印 216"/>
            <p:cNvSpPr/>
            <p:nvPr/>
          </p:nvSpPr>
          <p:spPr bwMode="auto">
            <a:xfrm>
              <a:off x="7436941" y="3451822"/>
              <a:ext cx="375594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242" name="グループ化 241"/>
          <p:cNvGrpSpPr/>
          <p:nvPr/>
        </p:nvGrpSpPr>
        <p:grpSpPr>
          <a:xfrm flipH="1">
            <a:off x="7945775" y="1397352"/>
            <a:ext cx="376011" cy="2297750"/>
            <a:chOff x="7436524" y="1397507"/>
            <a:chExt cx="376011" cy="2297750"/>
          </a:xfrm>
        </p:grpSpPr>
        <p:sp>
          <p:nvSpPr>
            <p:cNvPr id="243" name="右矢印 242"/>
            <p:cNvSpPr/>
            <p:nvPr/>
          </p:nvSpPr>
          <p:spPr bwMode="auto">
            <a:xfrm>
              <a:off x="7441789" y="1397507"/>
              <a:ext cx="131931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4" name="右矢印 243"/>
            <p:cNvSpPr/>
            <p:nvPr/>
          </p:nvSpPr>
          <p:spPr bwMode="auto">
            <a:xfrm>
              <a:off x="7440356" y="1658904"/>
              <a:ext cx="156426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5" name="右矢印 244"/>
            <p:cNvSpPr/>
            <p:nvPr/>
          </p:nvSpPr>
          <p:spPr bwMode="auto">
            <a:xfrm>
              <a:off x="7440343" y="1908713"/>
              <a:ext cx="176744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6" name="右矢印 245"/>
            <p:cNvSpPr/>
            <p:nvPr/>
          </p:nvSpPr>
          <p:spPr bwMode="auto">
            <a:xfrm>
              <a:off x="7436524" y="2154748"/>
              <a:ext cx="213980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7" name="右矢印 246"/>
            <p:cNvSpPr/>
            <p:nvPr/>
          </p:nvSpPr>
          <p:spPr bwMode="auto">
            <a:xfrm>
              <a:off x="7440929" y="2416813"/>
              <a:ext cx="249575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8" name="右矢印 247"/>
            <p:cNvSpPr/>
            <p:nvPr/>
          </p:nvSpPr>
          <p:spPr bwMode="auto">
            <a:xfrm>
              <a:off x="7440929" y="2664433"/>
              <a:ext cx="273308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49" name="右矢印 248"/>
            <p:cNvSpPr/>
            <p:nvPr/>
          </p:nvSpPr>
          <p:spPr bwMode="auto">
            <a:xfrm>
              <a:off x="7447443" y="2941930"/>
              <a:ext cx="304227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50" name="右矢印 249"/>
            <p:cNvSpPr/>
            <p:nvPr/>
          </p:nvSpPr>
          <p:spPr bwMode="auto">
            <a:xfrm>
              <a:off x="7444476" y="3180690"/>
              <a:ext cx="336249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51" name="右矢印 250"/>
            <p:cNvSpPr/>
            <p:nvPr/>
          </p:nvSpPr>
          <p:spPr bwMode="auto">
            <a:xfrm>
              <a:off x="7436941" y="3451822"/>
              <a:ext cx="375594" cy="243435"/>
            </a:xfrm>
            <a:prstGeom prst="rightArrow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252" name="線吹き出し 1 251"/>
          <p:cNvSpPr/>
          <p:nvPr/>
        </p:nvSpPr>
        <p:spPr bwMode="auto">
          <a:xfrm>
            <a:off x="5973010" y="4693667"/>
            <a:ext cx="3088192" cy="638885"/>
          </a:xfrm>
          <a:prstGeom prst="callout1">
            <a:avLst>
              <a:gd name="adj1" fmla="val 4831"/>
              <a:gd name="adj2" fmla="val 47810"/>
              <a:gd name="adj3" fmla="val -175273"/>
              <a:gd name="adj4" fmla="val 53694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Field gradient is made by current</a:t>
            </a:r>
            <a:r>
              <a:rPr kumimoji="0" lang="ja-JP" alt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altLang="ja-JP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distribution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28037" y="608317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ea"/>
              </a:rPr>
              <a:t>Concept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586299" y="2167584"/>
            <a:ext cx="1129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/>
              <a:t>Magnetic</a:t>
            </a:r>
          </a:p>
          <a:p>
            <a:pPr algn="ctr"/>
            <a:r>
              <a:rPr lang="en-US" altLang="ja-JP" sz="1600" dirty="0" smtClean="0"/>
              <a:t>flux </a:t>
            </a:r>
            <a:r>
              <a:rPr lang="en-US" altLang="ja-JP" sz="1600" dirty="0"/>
              <a:t>lines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49DB-9E3E-4E8E-822A-1ACADC0C948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201083" y="635427"/>
                <a:ext cx="8846664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0000FF"/>
                    </a:solidFill>
                    <a:latin typeface="+mn-ea"/>
                  </a:rPr>
                  <a:t>Multi-coil type electromagnet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ja-JP" sz="2400" dirty="0" smtClean="0">
                    <a:latin typeface="+mn-ea"/>
                  </a:rPr>
                  <a:t>A </a:t>
                </a:r>
                <a:r>
                  <a:rPr lang="en-US" altLang="ja-JP" sz="2400" dirty="0">
                    <a:latin typeface="+mn-ea"/>
                  </a:rPr>
                  <a:t>field </a:t>
                </a:r>
                <a:r>
                  <a:rPr lang="en-US" altLang="ja-JP" sz="2400" dirty="0" smtClean="0">
                    <a:latin typeface="+mn-ea"/>
                  </a:rPr>
                  <a:t>gradient </a:t>
                </a:r>
                <a:r>
                  <a:rPr lang="en-US" altLang="ja-JP" sz="2400" dirty="0">
                    <a:latin typeface="+mn-ea"/>
                  </a:rPr>
                  <a:t>by making different magnetic field generated by </a:t>
                </a:r>
                <a:r>
                  <a:rPr lang="en-US" altLang="ja-JP" sz="2400" dirty="0" smtClean="0">
                    <a:latin typeface="+mn-ea"/>
                  </a:rPr>
                  <a:t>each </a:t>
                </a:r>
                <a:r>
                  <a:rPr lang="en-US" altLang="ja-JP" sz="2400" dirty="0">
                    <a:latin typeface="+mn-ea"/>
                  </a:rPr>
                  <a:t>coil. </a:t>
                </a:r>
                <a:endParaRPr lang="en-US" altLang="ja-JP" sz="2400" dirty="0" smtClean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ja-JP" sz="2400" dirty="0" smtClean="0">
                    <a:latin typeface="+mn-ea"/>
                  </a:rPr>
                  <a:t>Magnetic </a:t>
                </a:r>
                <a:r>
                  <a:rPr lang="en-US" altLang="ja-JP" sz="2400" dirty="0">
                    <a:latin typeface="+mn-ea"/>
                  </a:rPr>
                  <a:t>pole shape   :  </a:t>
                </a:r>
                <a:r>
                  <a:rPr lang="en-US" altLang="ja-JP" sz="2400" dirty="0" smtClean="0">
                    <a:latin typeface="+mn-ea"/>
                  </a:rPr>
                  <a:t>Simple</a:t>
                </a:r>
                <a:endParaRPr lang="en-US" altLang="ja-JP" sz="24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ja-JP" sz="2400" dirty="0" smtClean="0">
                    <a:latin typeface="+mn-ea"/>
                  </a:rPr>
                  <a:t>Field gradient “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”</a:t>
                </a:r>
                <a:r>
                  <a:rPr lang="en-US" altLang="ja-JP" sz="2400" dirty="0">
                    <a:latin typeface="+mn-ea"/>
                  </a:rPr>
                  <a:t>	</a:t>
                </a:r>
                <a:r>
                  <a:rPr lang="en-US" altLang="ja-JP" sz="2400" dirty="0" smtClean="0">
                    <a:latin typeface="+mn-ea"/>
                  </a:rPr>
                  <a:t>     </a:t>
                </a:r>
                <a:r>
                  <a:rPr lang="en-US" altLang="ja-JP" sz="2400" dirty="0">
                    <a:latin typeface="+mn-ea"/>
                  </a:rPr>
                  <a:t>:  Adjustable</a:t>
                </a:r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83" y="635427"/>
                <a:ext cx="8846664" cy="2000548"/>
              </a:xfrm>
              <a:prstGeom prst="rect">
                <a:avLst/>
              </a:prstGeom>
              <a:blipFill>
                <a:blip r:embed="rId2"/>
                <a:stretch>
                  <a:fillRect l="-1447" t="-3049" b="-5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グループ化 35"/>
          <p:cNvGrpSpPr/>
          <p:nvPr/>
        </p:nvGrpSpPr>
        <p:grpSpPr>
          <a:xfrm rot="10800000">
            <a:off x="666656" y="3488789"/>
            <a:ext cx="1965258" cy="2475013"/>
            <a:chOff x="5013411" y="2348932"/>
            <a:chExt cx="1805281" cy="2405485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5298810" y="2438549"/>
              <a:ext cx="1265312" cy="2315868"/>
              <a:chOff x="-831778" y="2243297"/>
              <a:chExt cx="1265312" cy="2315868"/>
            </a:xfrm>
          </p:grpSpPr>
          <p:cxnSp>
            <p:nvCxnSpPr>
              <p:cNvPr id="63" name="直線コネクタ 62"/>
              <p:cNvCxnSpPr/>
              <p:nvPr/>
            </p:nvCxnSpPr>
            <p:spPr bwMode="auto">
              <a:xfrm>
                <a:off x="-199122" y="2243297"/>
                <a:ext cx="0" cy="23158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直線コネクタ 63"/>
              <p:cNvCxnSpPr/>
              <p:nvPr/>
            </p:nvCxnSpPr>
            <p:spPr bwMode="auto">
              <a:xfrm flipH="1" flipV="1">
                <a:off x="-831778" y="3401230"/>
                <a:ext cx="1265312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グループ化 37"/>
            <p:cNvGrpSpPr/>
            <p:nvPr/>
          </p:nvGrpSpPr>
          <p:grpSpPr>
            <a:xfrm>
              <a:off x="5013411" y="2348932"/>
              <a:ext cx="1805281" cy="2349604"/>
              <a:chOff x="-2389402" y="843941"/>
              <a:chExt cx="1989872" cy="2973644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-2389402" y="851172"/>
                <a:ext cx="982289" cy="2966413"/>
                <a:chOff x="-2450871" y="2452254"/>
                <a:chExt cx="982289" cy="2966413"/>
              </a:xfrm>
            </p:grpSpPr>
            <p:sp>
              <p:nvSpPr>
                <p:cNvPr id="52" name="フリーフォーム 51"/>
                <p:cNvSpPr/>
                <p:nvPr/>
              </p:nvSpPr>
              <p:spPr bwMode="auto">
                <a:xfrm>
                  <a:off x="-2068945" y="2475345"/>
                  <a:ext cx="600363" cy="2943322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3" name="フリーフォーム 52"/>
                <p:cNvSpPr/>
                <p:nvPr/>
              </p:nvSpPr>
              <p:spPr bwMode="auto">
                <a:xfrm>
                  <a:off x="-2105892" y="2475344"/>
                  <a:ext cx="600363" cy="2466110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4" name="フリーフォーム 53"/>
                <p:cNvSpPr/>
                <p:nvPr/>
              </p:nvSpPr>
              <p:spPr bwMode="auto">
                <a:xfrm>
                  <a:off x="-2136290" y="2452255"/>
                  <a:ext cx="600363" cy="2175163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5" name="フリーフォーム 54"/>
                <p:cNvSpPr/>
                <p:nvPr/>
              </p:nvSpPr>
              <p:spPr bwMode="auto">
                <a:xfrm>
                  <a:off x="-2173237" y="2475345"/>
                  <a:ext cx="600363" cy="1892834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6" name="フリーフォーム 55"/>
                <p:cNvSpPr/>
                <p:nvPr/>
              </p:nvSpPr>
              <p:spPr bwMode="auto">
                <a:xfrm>
                  <a:off x="-2205563" y="2452254"/>
                  <a:ext cx="600363" cy="1747040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7" name="フリーフォーム 56"/>
                <p:cNvSpPr/>
                <p:nvPr/>
              </p:nvSpPr>
              <p:spPr bwMode="auto">
                <a:xfrm>
                  <a:off x="-2245427" y="2475344"/>
                  <a:ext cx="600363" cy="153468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8" name="フリーフォーム 57"/>
                <p:cNvSpPr/>
                <p:nvPr/>
              </p:nvSpPr>
              <p:spPr bwMode="auto">
                <a:xfrm>
                  <a:off x="-2285291" y="2475344"/>
                  <a:ext cx="600363" cy="1342242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9" name="フリーフォーム 58"/>
                <p:cNvSpPr/>
                <p:nvPr/>
              </p:nvSpPr>
              <p:spPr bwMode="auto">
                <a:xfrm>
                  <a:off x="-2326565" y="2475343"/>
                  <a:ext cx="600363" cy="1207657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60" name="フリーフォーム 59"/>
                <p:cNvSpPr/>
                <p:nvPr/>
              </p:nvSpPr>
              <p:spPr bwMode="auto">
                <a:xfrm>
                  <a:off x="-2366429" y="2469835"/>
                  <a:ext cx="600363" cy="1087368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 bwMode="auto">
                <a:xfrm>
                  <a:off x="-2411970" y="2488753"/>
                  <a:ext cx="600363" cy="89262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62" name="フリーフォーム 61"/>
                <p:cNvSpPr/>
                <p:nvPr/>
              </p:nvSpPr>
              <p:spPr bwMode="auto">
                <a:xfrm>
                  <a:off x="-2450871" y="2484921"/>
                  <a:ext cx="600363" cy="709130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</p:grpSp>
          <p:grpSp>
            <p:nvGrpSpPr>
              <p:cNvPr id="40" name="グループ化 39"/>
              <p:cNvGrpSpPr/>
              <p:nvPr/>
            </p:nvGrpSpPr>
            <p:grpSpPr>
              <a:xfrm flipH="1">
                <a:off x="-1381819" y="843941"/>
                <a:ext cx="982289" cy="2966412"/>
                <a:chOff x="-2450871" y="2452254"/>
                <a:chExt cx="982289" cy="2966412"/>
              </a:xfrm>
            </p:grpSpPr>
            <p:sp>
              <p:nvSpPr>
                <p:cNvPr id="41" name="フリーフォーム 40"/>
                <p:cNvSpPr/>
                <p:nvPr/>
              </p:nvSpPr>
              <p:spPr bwMode="auto">
                <a:xfrm>
                  <a:off x="-2068945" y="2475345"/>
                  <a:ext cx="600363" cy="294332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2" name="フリーフォーム 41"/>
                <p:cNvSpPr/>
                <p:nvPr/>
              </p:nvSpPr>
              <p:spPr bwMode="auto">
                <a:xfrm>
                  <a:off x="-2105891" y="2475344"/>
                  <a:ext cx="600363" cy="246611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3" name="フリーフォーム 42"/>
                <p:cNvSpPr/>
                <p:nvPr/>
              </p:nvSpPr>
              <p:spPr bwMode="auto">
                <a:xfrm>
                  <a:off x="-2136290" y="2452255"/>
                  <a:ext cx="600363" cy="2175163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4" name="フリーフォーム 43"/>
                <p:cNvSpPr/>
                <p:nvPr/>
              </p:nvSpPr>
              <p:spPr bwMode="auto">
                <a:xfrm>
                  <a:off x="-2173237" y="2475345"/>
                  <a:ext cx="600363" cy="1892834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5" name="フリーフォーム 44"/>
                <p:cNvSpPr/>
                <p:nvPr/>
              </p:nvSpPr>
              <p:spPr bwMode="auto">
                <a:xfrm>
                  <a:off x="-2205563" y="2452254"/>
                  <a:ext cx="600363" cy="1747039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6" name="フリーフォーム 45"/>
                <p:cNvSpPr/>
                <p:nvPr/>
              </p:nvSpPr>
              <p:spPr bwMode="auto">
                <a:xfrm>
                  <a:off x="-2245427" y="2475344"/>
                  <a:ext cx="600363" cy="153468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 bwMode="auto">
                <a:xfrm>
                  <a:off x="-2285291" y="2475344"/>
                  <a:ext cx="600363" cy="1342242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 bwMode="auto">
                <a:xfrm>
                  <a:off x="-2326565" y="2475343"/>
                  <a:ext cx="600363" cy="1207657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 bwMode="auto">
                <a:xfrm>
                  <a:off x="-2366429" y="2469835"/>
                  <a:ext cx="600363" cy="1087368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 bwMode="auto">
                <a:xfrm>
                  <a:off x="-2411970" y="2488753"/>
                  <a:ext cx="600363" cy="892621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 bwMode="auto">
                <a:xfrm>
                  <a:off x="-2450871" y="2484921"/>
                  <a:ext cx="600363" cy="709130"/>
                </a:xfrm>
                <a:custGeom>
                  <a:avLst/>
                  <a:gdLst>
                    <a:gd name="connsiteX0" fmla="*/ 600363 w 600363"/>
                    <a:gd name="connsiteY0" fmla="*/ 0 h 1228437"/>
                    <a:gd name="connsiteX1" fmla="*/ 498763 w 600363"/>
                    <a:gd name="connsiteY1" fmla="*/ 822037 h 1228437"/>
                    <a:gd name="connsiteX2" fmla="*/ 0 w 600363"/>
                    <a:gd name="connsiteY2" fmla="*/ 1228437 h 122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363" h="1228437">
                      <a:moveTo>
                        <a:pt x="600363" y="0"/>
                      </a:moveTo>
                      <a:cubicBezTo>
                        <a:pt x="599593" y="308649"/>
                        <a:pt x="598823" y="617298"/>
                        <a:pt x="498763" y="822037"/>
                      </a:cubicBezTo>
                      <a:cubicBezTo>
                        <a:pt x="398703" y="1026776"/>
                        <a:pt x="199351" y="1127606"/>
                        <a:pt x="0" y="12284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-1" charset="-128"/>
                  </a:endParaRPr>
                </a:p>
              </p:txBody>
            </p:sp>
          </p:grpSp>
        </p:grpSp>
      </p:grp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3"/>
          <a:srcRect l="66332" t="-1555" b="1"/>
          <a:stretch/>
        </p:blipFill>
        <p:spPr>
          <a:xfrm>
            <a:off x="6758570" y="2777230"/>
            <a:ext cx="2289177" cy="3725102"/>
          </a:xfrm>
          <a:prstGeom prst="rect">
            <a:avLst/>
          </a:prstGeom>
        </p:spPr>
      </p:pic>
      <p:grpSp>
        <p:nvGrpSpPr>
          <p:cNvPr id="66" name="グループ化 65"/>
          <p:cNvGrpSpPr/>
          <p:nvPr/>
        </p:nvGrpSpPr>
        <p:grpSpPr>
          <a:xfrm>
            <a:off x="2840427" y="3093448"/>
            <a:ext cx="2877435" cy="3175542"/>
            <a:chOff x="3117486" y="765820"/>
            <a:chExt cx="2669464" cy="2946025"/>
          </a:xfrm>
        </p:grpSpPr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3281019" y="1162741"/>
              <a:ext cx="2297114" cy="2077259"/>
            </a:xfrm>
            <a:prstGeom prst="rect">
              <a:avLst/>
            </a:prstGeom>
          </p:spPr>
        </p:pic>
        <p:cxnSp>
          <p:nvCxnSpPr>
            <p:cNvPr id="68" name="直線矢印コネクタ 67"/>
            <p:cNvCxnSpPr/>
            <p:nvPr/>
          </p:nvCxnSpPr>
          <p:spPr>
            <a:xfrm flipV="1">
              <a:off x="3442323" y="1090650"/>
              <a:ext cx="7707" cy="2563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正方形/長方形 68"/>
                <p:cNvSpPr/>
                <p:nvPr/>
              </p:nvSpPr>
              <p:spPr>
                <a:xfrm>
                  <a:off x="3422868" y="765820"/>
                  <a:ext cx="414463" cy="3718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49" name="正方形/長方形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868" y="765820"/>
                  <a:ext cx="414463" cy="371823"/>
                </a:xfrm>
                <a:prstGeom prst="rect">
                  <a:avLst/>
                </a:prstGeom>
                <a:blipFill>
                  <a:blip r:embed="rId5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直線矢印コネクタ 69"/>
            <p:cNvCxnSpPr/>
            <p:nvPr/>
          </p:nvCxnSpPr>
          <p:spPr>
            <a:xfrm>
              <a:off x="3139627" y="3287562"/>
              <a:ext cx="2601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5265012" y="3287562"/>
                  <a:ext cx="521938" cy="4242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012" y="3287562"/>
                  <a:ext cx="521938" cy="4242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正方形/長方形 71"/>
            <p:cNvSpPr/>
            <p:nvPr/>
          </p:nvSpPr>
          <p:spPr>
            <a:xfrm>
              <a:off x="3117486" y="3280449"/>
              <a:ext cx="333379" cy="371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0</a:t>
              </a:r>
              <a:endParaRPr lang="ja-JP" altLang="en-US" sz="2000" dirty="0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730682" y="3303376"/>
              <a:ext cx="1639130" cy="371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Magnetic field</a:t>
              </a:r>
              <a:endParaRPr lang="ja-JP" altLang="en-US" sz="2000" dirty="0"/>
            </a:p>
          </p:txBody>
        </p:sp>
      </p:grpSp>
      <p:sp>
        <p:nvSpPr>
          <p:cNvPr id="74" name="右中かっこ 73"/>
          <p:cNvSpPr/>
          <p:nvPr/>
        </p:nvSpPr>
        <p:spPr bwMode="auto">
          <a:xfrm rot="20316197">
            <a:off x="4401006" y="3816347"/>
            <a:ext cx="356609" cy="1542019"/>
          </a:xfrm>
          <a:prstGeom prst="rightBrace">
            <a:avLst>
              <a:gd name="adj1" fmla="val 84325"/>
              <a:gd name="adj2" fmla="val 6856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-1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77880" y="4294556"/>
            <a:ext cx="1361943" cy="696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n-ea"/>
              </a:rPr>
              <a:t>Good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field region</a:t>
            </a:r>
            <a:endParaRPr lang="ja-JP" altLang="en-US" dirty="0">
              <a:latin typeface="+mn-ea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731720" y="3247991"/>
            <a:ext cx="1807090" cy="3209894"/>
            <a:chOff x="481335" y="2005525"/>
            <a:chExt cx="1445485" cy="2574054"/>
          </a:xfrm>
        </p:grpSpPr>
        <p:sp>
          <p:nvSpPr>
            <p:cNvPr id="77" name="正方形/長方形 76"/>
            <p:cNvSpPr/>
            <p:nvPr/>
          </p:nvSpPr>
          <p:spPr>
            <a:xfrm>
              <a:off x="481335" y="4068120"/>
              <a:ext cx="1445485" cy="51145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8" name="フレーム 77"/>
            <p:cNvSpPr/>
            <p:nvPr/>
          </p:nvSpPr>
          <p:spPr>
            <a:xfrm>
              <a:off x="481335" y="2005525"/>
              <a:ext cx="1445485" cy="2315440"/>
            </a:xfrm>
            <a:prstGeom prst="frame">
              <a:avLst>
                <a:gd name="adj1" fmla="val 17262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488105" y="4161064"/>
              <a:ext cx="979981" cy="321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1354001" y="4201761"/>
              <a:ext cx="566600" cy="2811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659683" y="3670135"/>
            <a:ext cx="2021493" cy="2095202"/>
            <a:chOff x="629707" y="3475748"/>
            <a:chExt cx="1627692" cy="3040831"/>
          </a:xfrm>
          <a:solidFill>
            <a:srgbClr val="C00000">
              <a:alpha val="91000"/>
            </a:srgbClr>
          </a:solidFill>
        </p:grpSpPr>
        <p:sp>
          <p:nvSpPr>
            <p:cNvPr id="82" name="角丸四角形 81"/>
            <p:cNvSpPr/>
            <p:nvPr/>
          </p:nvSpPr>
          <p:spPr>
            <a:xfrm>
              <a:off x="630747" y="4500456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1813013" y="4500456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631787" y="4157924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5" name="角丸四角形 84"/>
            <p:cNvSpPr/>
            <p:nvPr/>
          </p:nvSpPr>
          <p:spPr>
            <a:xfrm>
              <a:off x="1814053" y="4157924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629707" y="38182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7" name="角丸四角形 86"/>
            <p:cNvSpPr/>
            <p:nvPr/>
          </p:nvSpPr>
          <p:spPr>
            <a:xfrm>
              <a:off x="1811973" y="38182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8" name="角丸四角形 87"/>
            <p:cNvSpPr/>
            <p:nvPr/>
          </p:nvSpPr>
          <p:spPr>
            <a:xfrm>
              <a:off x="630747" y="34757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9" name="角丸四角形 88"/>
            <p:cNvSpPr/>
            <p:nvPr/>
          </p:nvSpPr>
          <p:spPr>
            <a:xfrm>
              <a:off x="1813013" y="34757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0" name="角丸四角形 89"/>
            <p:cNvSpPr/>
            <p:nvPr/>
          </p:nvSpPr>
          <p:spPr>
            <a:xfrm>
              <a:off x="629707" y="5182632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1" name="角丸四角形 90"/>
            <p:cNvSpPr/>
            <p:nvPr/>
          </p:nvSpPr>
          <p:spPr>
            <a:xfrm>
              <a:off x="1811973" y="5182632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630747" y="484010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1813013" y="484010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4" name="角丸四角形 93"/>
            <p:cNvSpPr/>
            <p:nvPr/>
          </p:nvSpPr>
          <p:spPr>
            <a:xfrm>
              <a:off x="630376" y="58798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5" name="角丸四角形 94"/>
            <p:cNvSpPr/>
            <p:nvPr/>
          </p:nvSpPr>
          <p:spPr>
            <a:xfrm>
              <a:off x="1812642" y="5879880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6" name="角丸四角形 95"/>
            <p:cNvSpPr/>
            <p:nvPr/>
          </p:nvSpPr>
          <p:spPr>
            <a:xfrm>
              <a:off x="631416" y="55373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7" name="角丸四角形 96"/>
            <p:cNvSpPr/>
            <p:nvPr/>
          </p:nvSpPr>
          <p:spPr>
            <a:xfrm>
              <a:off x="1813682" y="5537348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629707" y="6220519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9" name="角丸四角形 98"/>
            <p:cNvSpPr/>
            <p:nvPr/>
          </p:nvSpPr>
          <p:spPr>
            <a:xfrm>
              <a:off x="1811973" y="6220519"/>
              <a:ext cx="443346" cy="2960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100" name="吹き出し: 四角形 15">
            <a:extLst>
              <a:ext uri="{FF2B5EF4-FFF2-40B4-BE49-F238E27FC236}">
                <a16:creationId xmlns:a16="http://schemas.microsoft.com/office/drawing/2014/main" id="{6A5FCA60-2DC2-4C34-AC48-0C0949C1E9BE}"/>
              </a:ext>
            </a:extLst>
          </p:cNvPr>
          <p:cNvSpPr/>
          <p:nvPr/>
        </p:nvSpPr>
        <p:spPr>
          <a:xfrm>
            <a:off x="268902" y="5949987"/>
            <a:ext cx="755893" cy="321033"/>
          </a:xfrm>
          <a:prstGeom prst="wedgeRectCallout">
            <a:avLst>
              <a:gd name="adj1" fmla="val 32701"/>
              <a:gd name="adj2" fmla="val -13594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Coil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1527482" y="6060649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n-ea"/>
              </a:rPr>
              <a:t>M</a:t>
            </a:r>
            <a:r>
              <a:rPr lang="en-US" altLang="ja-JP" sz="2400" dirty="0" smtClean="0">
                <a:latin typeface="+mn-ea"/>
              </a:rPr>
              <a:t>agnet</a:t>
            </a:r>
            <a:endParaRPr lang="ja-JP" altLang="en-US" sz="24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1106086" y="4909245"/>
            <a:ext cx="1129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/>
              <a:t>Magnetic</a:t>
            </a:r>
          </a:p>
          <a:p>
            <a:pPr algn="ctr"/>
            <a:r>
              <a:rPr lang="en-US" altLang="ja-JP" sz="1600" dirty="0" smtClean="0"/>
              <a:t>flux </a:t>
            </a:r>
            <a:r>
              <a:rPr lang="en-US" altLang="ja-JP" sz="1600" dirty="0"/>
              <a:t>lines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393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D_type_En</Template>
  <TotalTime>4340</TotalTime>
  <Words>1165</Words>
  <Application>Microsoft Office PowerPoint</Application>
  <PresentationFormat>画面に合わせる (4:3)</PresentationFormat>
  <Paragraphs>315</Paragraphs>
  <Slides>25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ＭＳ Ｐゴシック</vt:lpstr>
      <vt:lpstr>游ゴシック</vt:lpstr>
      <vt:lpstr>Arial</vt:lpstr>
      <vt:lpstr>Calibri</vt:lpstr>
      <vt:lpstr>Cambria Math</vt:lpstr>
      <vt:lpstr>Times New Roman</vt:lpstr>
      <vt:lpstr>Wingdings</vt:lpstr>
      <vt:lpstr>新しいプレゼンテーション</vt:lpstr>
      <vt:lpstr>Electron model of Vertical FFA  with multi-coil type electromagnet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gzuli927@gmail.com</dc:creator>
  <cp:lastModifiedBy>gzuli927@gmail.com</cp:lastModifiedBy>
  <cp:revision>482</cp:revision>
  <dcterms:created xsi:type="dcterms:W3CDTF">2020-11-17T09:37:10Z</dcterms:created>
  <dcterms:modified xsi:type="dcterms:W3CDTF">2020-11-26T19:41:46Z</dcterms:modified>
</cp:coreProperties>
</file>